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3/28/2024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Significantly Extended Detached House Standing In Large Gardens With Cabin/Studio, Ample Off-Road Parking And Located In A Desirable And Convenient Location</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Sitting Room • Living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Stunning Kitchen/Breakfast/Dining Room • Utility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Ground Floor Bedroom Four/Office • Three First Floor Bedrooms • Spacious Bathroom Suite • Gas Central Heating &amp; Double Glazed Windows • Fantastic Family Home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Viewing Advised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650,000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7 Barnfield Avenue, Exmouth, EX8 2QE</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F39E8BB6-BC4D-0835-3833-A13E3E5961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9316" y="2630001"/>
            <a:ext cx="6336122" cy="44444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FEF23CB1-B9CE-36B3-EE27-449EBD9E95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46798"/>
            <a:ext cx="3107797"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D17CBD7F-EF20-B176-C8ED-485FD58E2E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51725"/>
            <a:ext cx="3171953" cy="24392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60EDA0F0-231C-611D-5148-F5254D5B210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099909"/>
            <a:ext cx="3107797" cy="21954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25A6668C-CB61-5ADE-4A61-9B6778B9C8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2" y="3099909"/>
            <a:ext cx="3159624" cy="21954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D3135F3F-800A-A7CA-2C32-AE334D98A13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3851" y="5404334"/>
            <a:ext cx="3097117" cy="226091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7B7EC53A-8631-96AC-A900-63F9A30BC68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5396440"/>
            <a:ext cx="3159624" cy="22688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D9623E0F-B167-34EF-FF01-79E2CE69B8D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39034" y="7766312"/>
            <a:ext cx="2578671" cy="1927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789759"/>
          </a:xfrm>
          <a:prstGeom prst="rect">
            <a:avLst/>
          </a:prstGeom>
          <a:noFill/>
        </p:spPr>
        <p:txBody>
          <a:bodyPr wrap="square" rtlCol="0">
            <a:spAutoFit/>
          </a:bodyPr>
          <a:lstStyle/>
          <a:p>
            <a:pPr algn="ctr"/>
            <a:r>
              <a:rPr lang="en-GB" sz="1400" b="1" dirty="0">
                <a:solidFill>
                  <a:srgbClr val="333333"/>
                </a:solidFill>
                <a:effectLst/>
                <a:ea typeface="Times New Roman" panose="02020603050405020304" pitchFamily="18" charset="0"/>
                <a:cs typeface="Helvetica" panose="020B0604020202020204" pitchFamily="34" charset="0"/>
              </a:rPr>
              <a:t>7 Barnfield Avenue, Exmouth, EX</a:t>
            </a:r>
            <a:r>
              <a:rPr lang="en-GB" sz="1400" b="1" dirty="0">
                <a:solidFill>
                  <a:srgbClr val="333333"/>
                </a:solidFill>
                <a:ea typeface="Times New Roman" panose="02020603050405020304" pitchFamily="18" charset="0"/>
                <a:cs typeface="Helvetica" panose="020B0604020202020204" pitchFamily="34" charset="0"/>
              </a:rPr>
              <a:t>8 2QE</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Double glazed front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Tiled floor; double glazed window; inner glass panelled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picture rail; stairs to first floor landing with access to good size understairs cupboard; double glazed window;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CLOAKROOM/WC: </a:t>
            </a:r>
            <a:r>
              <a:rPr lang="en-GB" sz="1200" dirty="0">
                <a:latin typeface="Helvetica" panose="020B0604020202020204" pitchFamily="34" charset="0"/>
                <a:cs typeface="Helvetica" panose="020B0604020202020204" pitchFamily="34" charset="0"/>
              </a:rPr>
              <a:t>Space saver wash hand basin; WC; part tiled walls; chrome heated towel rail; window with pattern glass.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SITTING ROOM: </a:t>
            </a:r>
            <a:r>
              <a:rPr lang="en-GB" sz="1200" dirty="0">
                <a:latin typeface="Helvetica" panose="020B0604020202020204" pitchFamily="34" charset="0"/>
                <a:cs typeface="Helvetica" panose="020B0604020202020204" pitchFamily="34" charset="0"/>
              </a:rPr>
              <a:t>4.39m x 3.68m (14'5" x 12'1") into double glazed bay window to front aspect; television point; radiator; glass triple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OPEN PLAN LIVING ROOM/KITCHEN/DINING/BREAKFAST ROOM:</a:t>
            </a:r>
            <a:br>
              <a:rPr lang="en-GB" sz="1200" dirty="0">
                <a:latin typeface="Helvetica" panose="020B0604020202020204" pitchFamily="34" charset="0"/>
                <a:cs typeface="Helvetica" panose="020B0604020202020204" pitchFamily="34" charset="0"/>
              </a:rPr>
            </a:br>
            <a:r>
              <a:rPr lang="en-GB" sz="1200" dirty="0">
                <a:latin typeface="Helvetica" panose="020B0604020202020204" pitchFamily="34" charset="0"/>
                <a:cs typeface="Helvetica" panose="020B0604020202020204" pitchFamily="34" charset="0"/>
              </a:rPr>
              <a:t> </a:t>
            </a: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LIVING ROOM:</a:t>
            </a:r>
            <a:r>
              <a:rPr lang="en-GB" sz="1200" dirty="0">
                <a:latin typeface="Helvetica" panose="020B0604020202020204" pitchFamily="34" charset="0"/>
                <a:cs typeface="Helvetica" panose="020B0604020202020204" pitchFamily="34" charset="0"/>
              </a:rPr>
              <a:t> 4.57m x 3.86m (15'0" x 12'8") Stone fireplace housing wood burner stove; television point; radiator; double glazed window to side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KITCHEN/BREAKFAST/DINING ROOM: </a:t>
            </a:r>
            <a:r>
              <a:rPr lang="en-GB" sz="1200" dirty="0">
                <a:latin typeface="Helvetica" panose="020B0604020202020204" pitchFamily="34" charset="0"/>
                <a:cs typeface="Helvetica" panose="020B0604020202020204" pitchFamily="34" charset="0"/>
              </a:rPr>
              <a:t>7.01m x 6.71m (23'0" x 22'0") maximum overall measurement. A stunning open plan area with full width Bi-folding doors to rear garden; </a:t>
            </a:r>
            <a:r>
              <a:rPr lang="en-GB" sz="1200">
                <a:latin typeface="Helvetica" panose="020B0604020202020204" pitchFamily="34" charset="0"/>
                <a:cs typeface="Helvetica" panose="020B0604020202020204" pitchFamily="34" charset="0"/>
              </a:rPr>
              <a:t>roof lantern </a:t>
            </a:r>
            <a:r>
              <a:rPr lang="en-GB" sz="1200" dirty="0">
                <a:latin typeface="Helvetica" panose="020B0604020202020204" pitchFamily="34" charset="0"/>
                <a:cs typeface="Helvetica" panose="020B0604020202020204" pitchFamily="34" charset="0"/>
              </a:rPr>
              <a:t>window over dining area; LED ceiling spotlighting and down lighters over dining area. High quality kitchen with quartz worktop surfaces including bar area with wine cooler and cupboards beneath; Bosch double oven, induction hob with fold-up extractor hood over with light; sink unit with integrated drainer; wall mounted cupboards including space for microwave; underfloor heating.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UTILITY ROOM:</a:t>
            </a:r>
            <a:r>
              <a:rPr lang="en-GB" sz="1200" dirty="0">
                <a:latin typeface="Helvetica" panose="020B0604020202020204" pitchFamily="34" charset="0"/>
                <a:cs typeface="Helvetica" panose="020B0604020202020204" pitchFamily="34" charset="0"/>
              </a:rPr>
              <a:t> 3.33m x 2.01m (10'11" x 6'7") Worktop surfaces with cupboards, drawer units, plumbing for an automatic washing machine and tumble dryer space beneath; inset one and a quarter bowl sink unit with hose style mixer tap; wall mounted cupboards; double glazed window to front aspect; radiator;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GROUND FLOOR BEDROOM FOUR/OFFICE: </a:t>
            </a:r>
            <a:r>
              <a:rPr lang="en-GB" sz="1200" dirty="0">
                <a:latin typeface="Helvetica" panose="020B0604020202020204" pitchFamily="34" charset="0"/>
                <a:cs typeface="Helvetica" panose="020B0604020202020204" pitchFamily="34" charset="0"/>
              </a:rPr>
              <a:t>4.24m x 2.72m (13'11" x 8'11") Double glazed window and door to rear garden; television point; fitted wardrobe.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Double glazed window; access to roof space; linen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4.37m x 3.48m (14'4" x 11'5") Double glazed bay window to front aspect; radiator; television point; picture rail.</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4.55m x 3.68m (14'11" x 12'1") Double glazed window to side and rear aspect; picture rail; television point;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3.58m x 2.44m (11'9" x 8'0") Double glazed window to rear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BATHROOM/SHOWER ROOM/WC:</a:t>
            </a:r>
            <a:r>
              <a:rPr lang="en-GB" sz="1200" dirty="0">
                <a:latin typeface="Helvetica" panose="020B0604020202020204" pitchFamily="34" charset="0"/>
                <a:cs typeface="Helvetica" panose="020B0604020202020204" pitchFamily="34" charset="0"/>
              </a:rPr>
              <a:t> 2.57m x 2.54m (8'5" x 8'4") Bath; shower cubicle; WC with push button flush; chrome heated towel rail; two double glazed windows with pattern glass; attractive tiling to splash prone areas; mirror fronted medicine cabinet.</a:t>
            </a:r>
          </a:p>
          <a:p>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9441046"/>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Double wooden gates to driveway plus block paved additional parking area, well stocked flower and shrub beds, side gates and pathway to rear garden. The rear garden is a super feature to the property being of good size level lawn garden, patio sun terrace area, variety of mature trees &amp; shrubs, covered area (ideal for hot tub with power and light) summer house and green house.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CABIN: </a:t>
            </a:r>
            <a:r>
              <a:rPr lang="en-GB" sz="1200" dirty="0">
                <a:latin typeface="Helvetica" panose="020B0604020202020204" pitchFamily="34" charset="0"/>
                <a:cs typeface="Helvetica" panose="020B0604020202020204" pitchFamily="34" charset="0"/>
              </a:rPr>
              <a:t>4.7m x 3.89m (15'5" x 12'9") Sliding double glazed doors; double glazed window; insulated LED lighting.</a:t>
            </a: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6C64DF4F-DB9F-A7E0-3231-B60288BCD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6667" y="2895600"/>
            <a:ext cx="5710107" cy="6388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919</Words>
  <Application>Microsoft Office PowerPoint</Application>
  <PresentationFormat>Custom</PresentationFormat>
  <Paragraphs>89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21</cp:revision>
  <cp:lastPrinted>2024-03-28T12:08:56Z</cp:lastPrinted>
  <dcterms:created xsi:type="dcterms:W3CDTF">2023-03-19T13:39:10Z</dcterms:created>
  <dcterms:modified xsi:type="dcterms:W3CDTF">2024-03-28T12:08:58Z</dcterms:modified>
</cp:coreProperties>
</file>