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10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2/20/2024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2/20/2024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dirty="0">
                <a:solidFill>
                  <a:srgbClr val="0070C0"/>
                </a:solidFill>
                <a:latin typeface="Helvetica" panose="020B0604020202020204" pitchFamily="34" charset="0"/>
                <a:cs typeface="Helvetica" panose="020B0604020202020204" pitchFamily="34" charset="0"/>
              </a:rPr>
              <a:t>A Brand New Three Bedroom Semi Detached House With Parking And Gardens Situated In A Convenient Location Close To The Town Centre And Beach</a:t>
            </a:r>
            <a:endParaRPr lang="en-GB" sz="12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400" dirty="0">
                <a:solidFill>
                  <a:srgbClr val="000000"/>
                </a:solidFill>
                <a:latin typeface="Helvetica" panose="020B0604020202020204" pitchFamily="34" charset="0"/>
                <a:ea typeface="Times New Roman" panose="02020603050405020304" pitchFamily="18" charset="0"/>
                <a:cs typeface="Helvetica" panose="020B0604020202020204" pitchFamily="34" charset="0"/>
              </a:rPr>
              <a:t>Lounge</a:t>
            </a: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  • Quality Open Plan  Kitchen/Dining Room • </a:t>
            </a:r>
            <a:endParaRPr lang="en-GB" sz="1400" dirty="0">
              <a:effectLst/>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r>
              <a:rPr lang="en-GB" sz="1400" dirty="0">
                <a:solidFill>
                  <a:srgbClr val="000000"/>
                </a:solidFill>
                <a:latin typeface="Helvetica" panose="020B0604020202020204" pitchFamily="34" charset="0"/>
                <a:ea typeface="Times New Roman" panose="02020603050405020304" pitchFamily="18" charset="0"/>
                <a:cs typeface="Helvetica" panose="020B0604020202020204" pitchFamily="34" charset="0"/>
              </a:rPr>
              <a:t>Ground Floor Cloakroom/WC</a:t>
            </a: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 • Three Bedrooms Master with En-Suite • </a:t>
            </a:r>
            <a:endParaRPr lang="en-GB" sz="1400" dirty="0">
              <a:effectLst/>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Family Bathroom/WC • Available For Reservation Now • </a:t>
            </a:r>
            <a:endParaRPr lang="en-GB" sz="1400" dirty="0">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r>
              <a:rPr lang="en-GB" sz="14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10 Year Warranty • Viewing Recommended • </a:t>
            </a:r>
            <a:endParaRPr lang="en-GB" sz="1400" dirty="0">
              <a:latin typeface="Helvetica" panose="020B0604020202020204" pitchFamily="34" charset="0"/>
              <a:ea typeface="Times New Roman" panose="02020603050405020304" pitchFamily="18" charset="0"/>
              <a:cs typeface="Helvetica" panose="020B0604020202020204" pitchFamily="34" charset="0"/>
            </a:endParaRPr>
          </a:p>
          <a:p>
            <a:pPr algn="ctr">
              <a:lnSpc>
                <a:spcPct val="127000"/>
              </a:lnSpc>
            </a:pP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Plot 1, Driftwood, Fore Street, Seaton, EX12 2AD</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3" name="Picture 2" descr="A house with a fence">
            <a:extLst>
              <a:ext uri="{FF2B5EF4-FFF2-40B4-BE49-F238E27FC236}">
                <a16:creationId xmlns:a16="http://schemas.microsoft.com/office/drawing/2014/main" id="{D7BFD0DE-4F53-C607-602D-71CA44B9AA1E}"/>
              </a:ext>
            </a:extLst>
          </p:cNvPr>
          <p:cNvPicPr>
            <a:picLocks noChangeAspect="1"/>
          </p:cNvPicPr>
          <p:nvPr/>
        </p:nvPicPr>
        <p:blipFill>
          <a:blip r:embed="rId4"/>
          <a:stretch>
            <a:fillRect/>
          </a:stretch>
        </p:blipFill>
        <p:spPr>
          <a:xfrm>
            <a:off x="8171466" y="2613067"/>
            <a:ext cx="6293971" cy="4474297"/>
          </a:xfrm>
          <a:prstGeom prst="rect">
            <a:avLst/>
          </a:prstGeom>
        </p:spPr>
      </p:pic>
      <p:pic>
        <p:nvPicPr>
          <p:cNvPr id="6" name="Picture 5" descr="A kitchen with blue cabinets">
            <a:extLst>
              <a:ext uri="{FF2B5EF4-FFF2-40B4-BE49-F238E27FC236}">
                <a16:creationId xmlns:a16="http://schemas.microsoft.com/office/drawing/2014/main" id="{4E68BF4D-01DE-08D9-BD42-004B952A97A2}"/>
              </a:ext>
            </a:extLst>
          </p:cNvPr>
          <p:cNvPicPr>
            <a:picLocks noChangeAspect="1"/>
          </p:cNvPicPr>
          <p:nvPr/>
        </p:nvPicPr>
        <p:blipFill>
          <a:blip r:embed="rId5"/>
          <a:stretch>
            <a:fillRect/>
          </a:stretch>
        </p:blipFill>
        <p:spPr>
          <a:xfrm>
            <a:off x="653913" y="558650"/>
            <a:ext cx="3123412" cy="2388559"/>
          </a:xfrm>
          <a:prstGeom prst="rect">
            <a:avLst/>
          </a:prstGeom>
        </p:spPr>
      </p:pic>
      <p:pic>
        <p:nvPicPr>
          <p:cNvPr id="8" name="Picture 7" descr="A kitchen with a white wall">
            <a:extLst>
              <a:ext uri="{FF2B5EF4-FFF2-40B4-BE49-F238E27FC236}">
                <a16:creationId xmlns:a16="http://schemas.microsoft.com/office/drawing/2014/main" id="{CBC10479-F581-C747-BDA7-2B37D3A8CE1D}"/>
              </a:ext>
            </a:extLst>
          </p:cNvPr>
          <p:cNvPicPr>
            <a:picLocks noChangeAspect="1"/>
          </p:cNvPicPr>
          <p:nvPr/>
        </p:nvPicPr>
        <p:blipFill>
          <a:blip r:embed="rId6"/>
          <a:stretch>
            <a:fillRect/>
          </a:stretch>
        </p:blipFill>
        <p:spPr>
          <a:xfrm>
            <a:off x="3892442" y="561279"/>
            <a:ext cx="3123412" cy="2385930"/>
          </a:xfrm>
          <a:prstGeom prst="rect">
            <a:avLst/>
          </a:prstGeom>
        </p:spPr>
      </p:pic>
      <p:pic>
        <p:nvPicPr>
          <p:cNvPr id="11" name="Picture 10" descr="A bathroom with a shower and sink">
            <a:extLst>
              <a:ext uri="{FF2B5EF4-FFF2-40B4-BE49-F238E27FC236}">
                <a16:creationId xmlns:a16="http://schemas.microsoft.com/office/drawing/2014/main" id="{FEF9EDEF-A448-909B-99D5-6A161533E552}"/>
              </a:ext>
            </a:extLst>
          </p:cNvPr>
          <p:cNvPicPr>
            <a:picLocks noChangeAspect="1"/>
          </p:cNvPicPr>
          <p:nvPr/>
        </p:nvPicPr>
        <p:blipFill>
          <a:blip r:embed="rId7"/>
          <a:stretch>
            <a:fillRect/>
          </a:stretch>
        </p:blipFill>
        <p:spPr>
          <a:xfrm>
            <a:off x="592580" y="3110481"/>
            <a:ext cx="3184746" cy="2184892"/>
          </a:xfrm>
          <a:prstGeom prst="rect">
            <a:avLst/>
          </a:prstGeom>
        </p:spPr>
      </p:pic>
      <p:pic>
        <p:nvPicPr>
          <p:cNvPr id="13" name="Picture 12" descr="A backyard with a stone wall and a fence">
            <a:extLst>
              <a:ext uri="{FF2B5EF4-FFF2-40B4-BE49-F238E27FC236}">
                <a16:creationId xmlns:a16="http://schemas.microsoft.com/office/drawing/2014/main" id="{08C5FB1C-9AD3-130A-6CAA-555A1552AECE}"/>
              </a:ext>
            </a:extLst>
          </p:cNvPr>
          <p:cNvPicPr>
            <a:picLocks noChangeAspect="1"/>
          </p:cNvPicPr>
          <p:nvPr/>
        </p:nvPicPr>
        <p:blipFill>
          <a:blip r:embed="rId8"/>
          <a:stretch>
            <a:fillRect/>
          </a:stretch>
        </p:blipFill>
        <p:spPr>
          <a:xfrm>
            <a:off x="3929407" y="3147635"/>
            <a:ext cx="3086448" cy="2134032"/>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389102"/>
          </a:xfrm>
          <a:prstGeom prst="rect">
            <a:avLst/>
          </a:prstGeom>
          <a:noFill/>
        </p:spPr>
        <p:txBody>
          <a:bodyPr wrap="square" rtlCol="0">
            <a:spAutoFit/>
          </a:bodyPr>
          <a:lstStyle/>
          <a:p>
            <a:pPr algn="ctr"/>
            <a:r>
              <a:rPr lang="en-GB" sz="1600" b="1" dirty="0">
                <a:solidFill>
                  <a:srgbClr val="333333"/>
                </a:solidFill>
                <a:effectLst/>
                <a:ea typeface="Times New Roman" panose="02020603050405020304" pitchFamily="18" charset="0"/>
                <a:cs typeface="Helvetica-Bold"/>
              </a:rPr>
              <a:t>Plot 1 Driftwood, Fore </a:t>
            </a:r>
            <a:r>
              <a:rPr lang="en-GB" sz="1600" b="1" dirty="0" err="1">
                <a:solidFill>
                  <a:srgbClr val="333333"/>
                </a:solidFill>
                <a:effectLst/>
                <a:ea typeface="Times New Roman" panose="02020603050405020304" pitchFamily="18" charset="0"/>
                <a:cs typeface="Helvetica-Bold"/>
              </a:rPr>
              <a:t>Street,Seaton</a:t>
            </a:r>
            <a:r>
              <a:rPr lang="en-GB" sz="1600" b="1" dirty="0">
                <a:solidFill>
                  <a:srgbClr val="333333"/>
                </a:solidFill>
                <a:effectLst/>
                <a:ea typeface="Times New Roman" panose="02020603050405020304" pitchFamily="18" charset="0"/>
                <a:cs typeface="Helvetica-Bold"/>
              </a:rPr>
              <a:t>, EX12 2AD</a:t>
            </a:r>
          </a:p>
          <a:p>
            <a:pPr algn="ctr"/>
            <a:endParaRPr lang="en-GB" sz="1200" dirty="0">
              <a:solidFill>
                <a:srgbClr val="333333"/>
              </a:solidFill>
              <a:effectLst/>
              <a:ea typeface="Times New Roman" panose="02020603050405020304" pitchFamily="18" charset="0"/>
              <a:cs typeface="Helvetica" panose="020B0604020202020204" pitchFamily="34" charset="0"/>
            </a:endParaRPr>
          </a:p>
          <a:p>
            <a:r>
              <a:rPr lang="en-GB" sz="1400" b="1" dirty="0"/>
              <a:t>THE ACCOMMODATION COMPRISES:</a:t>
            </a:r>
            <a:br>
              <a:rPr lang="en-GB" sz="1400" dirty="0"/>
            </a:br>
            <a:r>
              <a:rPr lang="en-GB" sz="1400" dirty="0"/>
              <a:t> </a:t>
            </a:r>
            <a:br>
              <a:rPr lang="en-GB" sz="1400" dirty="0"/>
            </a:br>
            <a:r>
              <a:rPr lang="en-GB" sz="1400" dirty="0"/>
              <a:t>Entrance Canopy with front door to:</a:t>
            </a:r>
            <a:br>
              <a:rPr lang="en-GB" sz="1400" dirty="0"/>
            </a:br>
            <a:br>
              <a:rPr lang="en-GB" sz="1400" dirty="0"/>
            </a:br>
            <a:r>
              <a:rPr lang="en-GB" sz="1400" b="1" dirty="0"/>
              <a:t>RECEPTION HALL:</a:t>
            </a:r>
            <a:br>
              <a:rPr lang="en-GB" sz="1400" dirty="0"/>
            </a:br>
            <a:r>
              <a:rPr lang="en-GB" sz="1400" b="1" dirty="0"/>
              <a:t> </a:t>
            </a:r>
            <a:br>
              <a:rPr lang="en-GB" sz="1400" dirty="0"/>
            </a:br>
            <a:r>
              <a:rPr lang="en-GB" sz="1400" dirty="0"/>
              <a:t>Stairs rising to first floor.</a:t>
            </a:r>
            <a:br>
              <a:rPr lang="en-GB" sz="1400" dirty="0"/>
            </a:br>
            <a:br>
              <a:rPr lang="en-GB" sz="1400" dirty="0"/>
            </a:br>
            <a:r>
              <a:rPr lang="en-GB" sz="1400" b="1" dirty="0"/>
              <a:t>CLOAKROOM/WC:</a:t>
            </a:r>
            <a:br>
              <a:rPr lang="en-GB" sz="1400" dirty="0"/>
            </a:br>
            <a:r>
              <a:rPr lang="en-GB" sz="1400" dirty="0"/>
              <a:t> </a:t>
            </a:r>
            <a:br>
              <a:rPr lang="en-GB" sz="1400" dirty="0"/>
            </a:br>
            <a:r>
              <a:rPr lang="en-GB" sz="1400" b="1" dirty="0"/>
              <a:t>KITCHEN/DINING ROOM:</a:t>
            </a:r>
            <a:r>
              <a:rPr lang="en-GB" sz="1400" dirty="0"/>
              <a:t> 6.27m x 3.81m (20'7" x 12'6") narrowing to 9'</a:t>
            </a:r>
            <a:br>
              <a:rPr lang="en-GB" sz="1400" dirty="0"/>
            </a:br>
            <a:r>
              <a:rPr lang="en-GB" sz="1400" dirty="0"/>
              <a:t> </a:t>
            </a:r>
            <a:br>
              <a:rPr lang="en-GB" sz="1400" dirty="0"/>
            </a:br>
            <a:r>
              <a:rPr lang="en-GB" sz="1400" dirty="0"/>
              <a:t>Fitted with a stylish contemporary kitchen with built in appliances; uPVC double glazed doors to rear garden.</a:t>
            </a:r>
            <a:br>
              <a:rPr lang="en-GB" sz="1400" dirty="0"/>
            </a:br>
            <a:br>
              <a:rPr lang="en-GB" sz="1400" dirty="0"/>
            </a:br>
            <a:r>
              <a:rPr lang="en-GB" sz="1400" b="1" dirty="0"/>
              <a:t>LOUNGE:</a:t>
            </a:r>
            <a:r>
              <a:rPr lang="en-GB" sz="1400" dirty="0"/>
              <a:t> 5.05m x 3.15m (16'7" x 10'4")</a:t>
            </a:r>
            <a:br>
              <a:rPr lang="en-GB" sz="1400" dirty="0"/>
            </a:br>
            <a:r>
              <a:rPr lang="en-GB" sz="1400" dirty="0"/>
              <a:t> </a:t>
            </a:r>
            <a:br>
              <a:rPr lang="en-GB" sz="1400" dirty="0"/>
            </a:br>
            <a:r>
              <a:rPr lang="en-GB" sz="1400" b="1" dirty="0"/>
              <a:t>FIRST FLOOR LANDING:</a:t>
            </a:r>
            <a:br>
              <a:rPr lang="en-GB" sz="1400" dirty="0"/>
            </a:br>
            <a:r>
              <a:rPr lang="en-GB" sz="1400" dirty="0"/>
              <a:t> </a:t>
            </a:r>
            <a:br>
              <a:rPr lang="en-GB" sz="1400" dirty="0"/>
            </a:br>
            <a:r>
              <a:rPr lang="en-GB" sz="1400" b="1" dirty="0"/>
              <a:t>BEDROOM ONE:</a:t>
            </a:r>
            <a:r>
              <a:rPr lang="en-GB" sz="1400" dirty="0"/>
              <a:t> 3.35m x 3.23m (11'0" x 10'7") plus door recess</a:t>
            </a:r>
            <a:br>
              <a:rPr lang="en-GB" sz="1400" dirty="0"/>
            </a:br>
            <a:br>
              <a:rPr lang="en-GB" sz="1400" dirty="0"/>
            </a:br>
            <a:r>
              <a:rPr lang="en-GB" sz="1400" b="1" dirty="0"/>
              <a:t>EN-SUITE SHOWER ROOM/WC:</a:t>
            </a:r>
            <a:br>
              <a:rPr lang="en-GB" sz="1400" dirty="0"/>
            </a:br>
            <a:r>
              <a:rPr lang="en-GB" sz="1400" dirty="0"/>
              <a:t> </a:t>
            </a:r>
            <a:br>
              <a:rPr lang="en-GB" sz="1400" dirty="0"/>
            </a:br>
            <a:r>
              <a:rPr lang="en-GB" sz="1400" b="1" dirty="0"/>
              <a:t>BEDROOM TWO: </a:t>
            </a:r>
            <a:r>
              <a:rPr lang="en-GB" sz="1400" dirty="0"/>
              <a:t>3.3m x 2.74m (10'10" x 9'0")</a:t>
            </a:r>
            <a:br>
              <a:rPr lang="en-GB" sz="1400" dirty="0"/>
            </a:br>
            <a:r>
              <a:rPr lang="en-GB" sz="1400" dirty="0"/>
              <a:t> </a:t>
            </a:r>
            <a:br>
              <a:rPr lang="en-GB" sz="1400" dirty="0"/>
            </a:br>
            <a:r>
              <a:rPr lang="en-GB" sz="1400" b="1" dirty="0"/>
              <a:t>BEDROOM THREE:</a:t>
            </a:r>
            <a:r>
              <a:rPr lang="en-GB" sz="1400" dirty="0"/>
              <a:t> 2.9m x 2.34m (9'6" x 7'8")</a:t>
            </a:r>
            <a:br>
              <a:rPr lang="en-GB" sz="1400" dirty="0"/>
            </a:br>
            <a:r>
              <a:rPr lang="en-GB" sz="1400" dirty="0"/>
              <a:t> </a:t>
            </a:r>
            <a:br>
              <a:rPr lang="en-GB" sz="1400" dirty="0"/>
            </a:br>
            <a:r>
              <a:rPr lang="en-GB" sz="1400" b="1" dirty="0"/>
              <a:t>BATHROOM/WC:</a:t>
            </a:r>
            <a:r>
              <a:rPr lang="en-GB" sz="1400" dirty="0"/>
              <a:t> 2.92m x 1.7m (9'7" x 5'7")</a:t>
            </a:r>
            <a:br>
              <a:rPr lang="en-GB" sz="1400" dirty="0"/>
            </a:br>
            <a:r>
              <a:rPr lang="en-GB" sz="1400" dirty="0"/>
              <a:t> </a:t>
            </a:r>
            <a:br>
              <a:rPr lang="en-GB" sz="1400" dirty="0"/>
            </a:br>
            <a:r>
              <a:rPr lang="en-GB" sz="1400" b="1" dirty="0"/>
              <a:t>OUTSIDE:</a:t>
            </a:r>
            <a:br>
              <a:rPr lang="en-GB" sz="1400" dirty="0"/>
            </a:br>
            <a:br>
              <a:rPr lang="en-GB" sz="1400" dirty="0"/>
            </a:br>
            <a:r>
              <a:rPr lang="en-GB" sz="1400" dirty="0"/>
              <a:t>Parking and enclosed rear garden with patio and lawn.</a:t>
            </a:r>
            <a:br>
              <a:rPr lang="en-GB" sz="1400" dirty="0"/>
            </a:br>
            <a:endParaRPr lang="en-GB" sz="1400" dirty="0">
              <a:solidFill>
                <a:srgbClr val="333333"/>
              </a:solidFill>
              <a:effectLst/>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11848830" y="-239395"/>
            <a:ext cx="6429244" cy="7402026"/>
          </a:xfrm>
          <a:prstGeom prst="rect">
            <a:avLst/>
          </a:prstGeom>
          <a:noFill/>
        </p:spPr>
        <p:txBody>
          <a:bodyPr wrap="square" rtlCol="0">
            <a:spAutoFit/>
          </a:bodyPr>
          <a:lstStyle/>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1C6C2242-D5AD-725D-D6D9-3DDCD9F25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4917" y="2563813"/>
            <a:ext cx="573405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469</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19</cp:revision>
  <cp:lastPrinted>2023-11-17T16:45:22Z</cp:lastPrinted>
  <dcterms:created xsi:type="dcterms:W3CDTF">2023-03-19T13:39:10Z</dcterms:created>
  <dcterms:modified xsi:type="dcterms:W3CDTF">2024-02-20T17:18:10Z</dcterms:modified>
</cp:coreProperties>
</file>