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9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34488"/>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2060"/>
                </a:solidFill>
                <a:latin typeface="Helvetica" panose="020B0604020202020204" pitchFamily="34" charset="0"/>
                <a:cs typeface="Helvetica" panose="020B0604020202020204" pitchFamily="34" charset="0"/>
              </a:rPr>
              <a:t>A Beautifully Presented Two Bedroom First Floor Grade II Listed Apartment Situated Only A Short Distance From Both Exmouth Town Centre And Sea Front</a:t>
            </a:r>
            <a:endParaRPr lang="en-GB" sz="1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endParaRPr lang="en-GB" sz="500" dirty="0">
              <a:effectLst/>
              <a:latin typeface="Helvetica" panose="020B0604020202020204" pitchFamily="34" charset="0"/>
              <a:ea typeface="Times New Roman" panose="02020603050405020304" pitchFamily="18" charset="0"/>
              <a:cs typeface="HelveticaNeueLT-Roman"/>
            </a:endParaRPr>
          </a:p>
          <a:p>
            <a:pPr algn="ctr">
              <a:lnSpc>
                <a:spcPct val="127000"/>
              </a:lnSpc>
            </a:pPr>
            <a:r>
              <a:rPr lang="en-GB" sz="1200" dirty="0">
                <a:effectLst/>
                <a:latin typeface="Helvetica" panose="020B0604020202020204" pitchFamily="34" charset="0"/>
                <a:ea typeface="Times New Roman" panose="02020603050405020304" pitchFamily="18" charset="0"/>
                <a:cs typeface="HelveticaNeueLT-Roman"/>
              </a:rPr>
              <a:t>Entrance Porch &amp; Reception Hall</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Attractive Lounge/Dining Room With Dual Aspect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Modern Kitchen • Two Double Bedrooms • Shower 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Far Reaching Estuary &amp; Coastline Views • Single Garage &amp; Parking Space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Additional Storage Space in Communal Basement • Gas Central Heating</a:t>
            </a:r>
            <a:r>
              <a:rPr lang="en-GB" sz="1200" dirty="0">
                <a:latin typeface="Times New Roman" panose="02020603050405020304" pitchFamily="18" charset="0"/>
                <a:ea typeface="Times New Roman" panose="02020603050405020304" pitchFamily="18" charset="0"/>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Viewing Highly </a:t>
            </a:r>
            <a:r>
              <a:rPr lang="en-GB" sz="1200">
                <a:solidFill>
                  <a:srgbClr val="000000"/>
                </a:solidFill>
                <a:effectLst/>
                <a:latin typeface="Helvetica" panose="020B0604020202020204" pitchFamily="34" charset="0"/>
                <a:ea typeface="Times New Roman" panose="02020603050405020304" pitchFamily="18" charset="0"/>
                <a:cs typeface="HelveticaNeueLT-Roman"/>
              </a:rPr>
              <a:t>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£300,000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4 </a:t>
            </a:r>
            <a:r>
              <a:rPr lang="en-GB" dirty="0" err="1">
                <a:solidFill>
                  <a:srgbClr val="FFFFFF"/>
                </a:solidFill>
                <a:latin typeface="HelveticaNeueLT-Medium"/>
                <a:ea typeface="Times New Roman" panose="02020603050405020304" pitchFamily="18" charset="0"/>
              </a:rPr>
              <a:t>Gaveney</a:t>
            </a:r>
            <a:r>
              <a:rPr lang="en-GB" dirty="0">
                <a:solidFill>
                  <a:srgbClr val="FFFFFF"/>
                </a:solidFill>
                <a:latin typeface="HelveticaNeueLT-Medium"/>
                <a:ea typeface="Times New Roman" panose="02020603050405020304" pitchFamily="18" charset="0"/>
              </a:rPr>
              <a:t> House, 5 Salterton Road, Exmouth, EX8 2BW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4" name="Picture 43">
            <a:extLst>
              <a:ext uri="{FF2B5EF4-FFF2-40B4-BE49-F238E27FC236}">
                <a16:creationId xmlns:a16="http://schemas.microsoft.com/office/drawing/2014/main" id="{1738A9BE-26A7-A3CA-51A6-9E064EB15B62}"/>
              </a:ext>
            </a:extLst>
          </p:cNvPr>
          <p:cNvPicPr>
            <a:picLocks noChangeAspect="1"/>
          </p:cNvPicPr>
          <p:nvPr/>
        </p:nvPicPr>
        <p:blipFill>
          <a:blip r:embed="rId3"/>
          <a:srcRect/>
          <a:stretch/>
        </p:blipFill>
        <p:spPr>
          <a:xfrm>
            <a:off x="-3172474" y="-1809985"/>
            <a:ext cx="1518964" cy="1041221"/>
          </a:xfrm>
          <a:prstGeom prst="rect">
            <a:avLst/>
          </a:prstGeom>
          <a:ln>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4">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050" name="Picture 2">
            <a:extLst>
              <a:ext uri="{FF2B5EF4-FFF2-40B4-BE49-F238E27FC236}">
                <a16:creationId xmlns:a16="http://schemas.microsoft.com/office/drawing/2014/main" id="{EA35BCA8-E760-AA18-4526-6026DB7D39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580" y="539569"/>
            <a:ext cx="3177713" cy="237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CBC873B-9443-BA56-361C-057FD37C00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9748" y="539569"/>
            <a:ext cx="3168000" cy="23535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7BEC02E-0FA8-83BE-5E39-4852E595B0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728" y="3039207"/>
            <a:ext cx="3188565" cy="237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F8CF8B8-1877-9A8F-C61B-3B7F35F233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2116" y="3039207"/>
            <a:ext cx="3188565" cy="237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52118A7A-0EF2-A9BC-7AD2-C552F2C9D0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727" y="5487536"/>
            <a:ext cx="3168000" cy="22786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23E7936A-2DE3-05DE-E5A8-9A7FF54A1D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2115" y="5488659"/>
            <a:ext cx="3168000" cy="227748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932D45FD-CC35-42A1-E596-A7C206B172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1681" y="7964913"/>
            <a:ext cx="2496133" cy="151926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3D498BD6-EFD4-70FB-AD10-643577E1EC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6517" y="2638911"/>
            <a:ext cx="6359584" cy="444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164047"/>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F</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lat 4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Gaveney</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House, 5 Salterton Road, Exmouth, EX8 2BW</a:t>
            </a:r>
            <a:endPar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gn="ctr"/>
            <a:endParaRPr lang="en-GB" sz="115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Communal door with entry intercom system; opening to communal hallway with letter boxes; communal under stairs cupboard housing electric meters; stairs rising to </a:t>
            </a:r>
            <a:r>
              <a:rPr lang="en-GB" sz="1200" b="1" dirty="0">
                <a:latin typeface="Helvetica" panose="020B0604020202020204" pitchFamily="34" charset="0"/>
                <a:cs typeface="Helvetica" panose="020B0604020202020204" pitchFamily="34" charset="0"/>
              </a:rPr>
              <a:t>FIRST FLOOR</a:t>
            </a:r>
            <a:r>
              <a:rPr lang="en-GB" sz="1200" dirty="0">
                <a:latin typeface="Helvetica" panose="020B0604020202020204" pitchFamily="34" charset="0"/>
                <a:cs typeface="Helvetica" panose="020B0604020202020204" pitchFamily="34" charset="0"/>
              </a:rPr>
              <a:t>.</a:t>
            </a: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 </a:t>
            </a: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Own private entrance door leading to </a:t>
            </a:r>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Further door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A fine entrance to the property with entry security intercom phone; radiator; consumer unit; coved ceiling; picture rail; built-in cupboard;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5.74m x 5.41m (18'10" x 17'9") An attractive bright and spacious room offering a beautiful dual aspect through sash windows with views towards the sea, estuary and coastline beyond; radiator; coved ceiling; picture rails; television point; feature fireplace displayed in a wooden surround which is a stunning feature to the room.</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4.37m x 2.69m (14'4" x 8'10") Fitted with a range of patterned work top surfaces with tiled surrounds; cupboards and drawer units beneath; built in electric oven with four ring gas hob and extractor hood above; space and plumbing for washing machine; inset one and a half bowl sink unit with chrome mixer tap above; space for upright fridge/freezer; wall mounted cupboards; wall mounted wine rack; recess ceiling spotlighting; built-in wall recess with plumbing and space for dishwasher; storage cupboard with shelving above; telephone point; internet point; sash window to side aspect with stunning views beyond.</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5.08m x 3.18m (16'8" x 10'5")  Sash window overlooking the communal grounds; picture rail; radiator; access to loft space.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4.14m x 3m (13'7" x 9'10") Sash window to side aspect; picture rail; radiator.</a:t>
            </a:r>
            <a:br>
              <a:rPr lang="en-GB" sz="1200" dirty="0">
                <a:latin typeface="Helvetica" panose="020B0604020202020204" pitchFamily="34" charset="0"/>
                <a:cs typeface="Helvetica" panose="020B0604020202020204" pitchFamily="34" charset="0"/>
              </a:rPr>
            </a:br>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ROOM/WC: </a:t>
            </a:r>
            <a:r>
              <a:rPr lang="en-GB" sz="1200" dirty="0">
                <a:latin typeface="Helvetica" panose="020B0604020202020204" pitchFamily="34" charset="0"/>
                <a:cs typeface="Helvetica" panose="020B0604020202020204" pitchFamily="34" charset="0"/>
              </a:rPr>
              <a:t>2.87m x 1.75m (9'5" x 5'9") Comprising of a double width shower cubicle with stainless steel shower and splash screen; pedestal wash hand basin with chrome mixer tap; WC with push button flush; chrome heated towel rail; wall mounted mirror fronted cabinet; wall mounted cupboard housing gas boiler serving domestic hot water and gas central heating; sash window with a beautiful outlook.</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err="1">
                <a:latin typeface="Helvetica" panose="020B0604020202020204" pitchFamily="34" charset="0"/>
                <a:cs typeface="Helvetica" panose="020B0604020202020204" pitchFamily="34" charset="0"/>
              </a:rPr>
              <a:t>Gaveney</a:t>
            </a:r>
            <a:r>
              <a:rPr lang="en-GB" sz="1200" dirty="0">
                <a:latin typeface="Helvetica" panose="020B0604020202020204" pitchFamily="34" charset="0"/>
                <a:cs typeface="Helvetica" panose="020B0604020202020204" pitchFamily="34" charset="0"/>
              </a:rPr>
              <a:t> House is an elegant Grade II listed Georgian building built in 1805 standing within its own impressive and extensive private communal grounds. From the pillared entrance, a substantial sweeping driveway around a circular lawn area where you will find parking spaces and No.4 benefits from a garage in a block. The remaining communal grounds are made up of patio sun terrace areas, large lawned areas and a variety of plants, shrubs, trees and fruit trees. The property also benefits from a communal bin storage area; communal drying area and communal basement for additional storage.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4.88m x 2.44m (16'0" x 8'0") Up and over door.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the property is held on a 999 year lease from 2004. The service charges are approx. £1970</a:t>
            </a:r>
            <a:br>
              <a:rPr lang="en-GB" sz="1200" dirty="0">
                <a:latin typeface="Helvetica" panose="020B0604020202020204" pitchFamily="34" charset="0"/>
                <a:cs typeface="Helvetica" panose="020B0604020202020204" pitchFamily="34" charset="0"/>
              </a:rPr>
            </a:b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362185"/>
          </a:xfrm>
          <a:prstGeom prst="rect">
            <a:avLst/>
          </a:prstGeom>
          <a:noFill/>
        </p:spPr>
        <p:txBody>
          <a:bodyPr wrap="square" rtlCol="0">
            <a:spAutoFit/>
          </a:bodyPr>
          <a:lstStyle/>
          <a:p>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MORTGAGE ASSISTANCE: </a:t>
            </a:r>
            <a:r>
              <a:rPr lang="en-GB" sz="1200" dirty="0">
                <a:latin typeface="Helvetica" panose="020B0604020202020204" pitchFamily="34" charset="0"/>
                <a:cs typeface="Helvetica" panose="020B0604020202020204" pitchFamily="34" charset="0"/>
              </a:rPr>
              <a:t>We are pleased to recommend Meredith Morgan Taylor, who would be pleased to help irrelevant of which estate agent you finally buy through. For a free initial, no obligation chat please contact us on 01395 264111 to arrange an appointment.</a:t>
            </a:r>
            <a:br>
              <a:rPr lang="en-GB" sz="1250" dirty="0">
                <a:latin typeface="Helvetica" panose="020B0604020202020204" pitchFamily="34" charset="0"/>
                <a:cs typeface="Helvetica" panose="020B0604020202020204" pitchFamily="34" charset="0"/>
              </a:rPr>
            </a:br>
            <a:br>
              <a:rPr lang="en-GB" sz="1250" b="1" dirty="0">
                <a:latin typeface="Helvetica" panose="020B0604020202020204" pitchFamily="34" charset="0"/>
                <a:cs typeface="Helvetica" panose="020B0604020202020204" pitchFamily="34" charset="0"/>
              </a:rPr>
            </a:br>
            <a:endParaRPr lang="en-GB" sz="1250" b="1" dirty="0">
              <a:latin typeface="Helvetica" panose="020B0604020202020204" pitchFamily="34" charset="0"/>
              <a:cs typeface="Helvetica" panose="020B0604020202020204" pitchFamily="34" charset="0"/>
            </a:endParaRPr>
          </a:p>
          <a:p>
            <a:endParaRPr lang="en-GB" sz="1250" b="1" dirty="0">
              <a:latin typeface="Helvetica" panose="020B0604020202020204" pitchFamily="34" charset="0"/>
              <a:cs typeface="Helvetica" panose="020B0604020202020204" pitchFamily="34" charset="0"/>
            </a:endParaRPr>
          </a:p>
          <a:p>
            <a:endParaRPr lang="en-GB" sz="1250" b="1"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FLOOR PLAN:</a:t>
            </a:r>
          </a:p>
          <a:p>
            <a:endParaRPr lang="en-GB" sz="1250" b="1"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b="1"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F1B51652-509E-E6EA-13D4-4B006952D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3077150"/>
            <a:ext cx="6506925" cy="597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914</Words>
  <Application>Microsoft Office PowerPoint</Application>
  <PresentationFormat>Custom</PresentationFormat>
  <Paragraphs>27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20</cp:revision>
  <cp:lastPrinted>2024-04-03T11:44:40Z</cp:lastPrinted>
  <dcterms:created xsi:type="dcterms:W3CDTF">2023-03-19T13:39:10Z</dcterms:created>
  <dcterms:modified xsi:type="dcterms:W3CDTF">2024-04-03T11:44:44Z</dcterms:modified>
</cp:coreProperties>
</file>