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80" d="100"/>
          <a:sy n="80" d="100"/>
        </p:scale>
        <p:origin x="60" y="-132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2/13/2024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And Extended Detached House With Sunny Aspect, Secluded Gardens And Off-Road Parking</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Spacious Lounge • Modern Kitchen/Breakfast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Sitting Room Extension • Three Bedrooms • Modern Bathroom/WC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a:t>
            </a:r>
            <a:r>
              <a:rPr lang="en-GB" sz="1200" dirty="0">
                <a:solidFill>
                  <a:srgbClr val="000000"/>
                </a:solidFill>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 Double Glazed Windows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Super Family Home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£399,950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41 </a:t>
            </a:r>
            <a:r>
              <a:rPr lang="en-GB" dirty="0" err="1">
                <a:solidFill>
                  <a:srgbClr val="FFFFFF"/>
                </a:solidFill>
                <a:latin typeface="HelveticaNeueLT-Medium"/>
                <a:ea typeface="Times New Roman" panose="02020603050405020304" pitchFamily="18" charset="0"/>
              </a:rPr>
              <a:t>Masey</a:t>
            </a:r>
            <a:r>
              <a:rPr lang="en-GB" dirty="0">
                <a:solidFill>
                  <a:srgbClr val="FFFFFF"/>
                </a:solidFill>
                <a:latin typeface="HelveticaNeueLT-Medium"/>
                <a:ea typeface="Times New Roman" panose="02020603050405020304" pitchFamily="18" charset="0"/>
              </a:rPr>
              <a:t> Road, Exmouth, EX8 4AR</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D3AA82ED-985A-D080-17C8-659E37FD1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042" y="2627813"/>
            <a:ext cx="6345060" cy="4459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A78D9A01-94BA-F04B-73A7-513F026546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68" y="549134"/>
            <a:ext cx="3201405" cy="24547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311D611C-51C4-4877-5597-0D3F86A66F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7863" y="558651"/>
            <a:ext cx="3174891" cy="2445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8C0F5BE1-DF74-63AC-8119-BF2D33A857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468" y="3145974"/>
            <a:ext cx="3201405" cy="21848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55CD9BD6-9DFE-689A-71F8-1556F29DA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7863" y="3145975"/>
            <a:ext cx="3159097" cy="21848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AB9D59F4-039D-97E2-0DDC-EBBE0DAA2F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468" y="5494138"/>
            <a:ext cx="3185611" cy="2134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54F08877-8AC5-6254-65C6-45418343F6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7863" y="5494139"/>
            <a:ext cx="3159097" cy="21340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9E905E2-253A-8A83-FEBC-EDAD35DA85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4451" y="7721185"/>
            <a:ext cx="2470245" cy="186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202793"/>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41 </a:t>
            </a:r>
            <a:r>
              <a:rPr lang="en-GB" sz="1400" b="1" dirty="0" err="1">
                <a:solidFill>
                  <a:srgbClr val="333333"/>
                </a:solidFill>
                <a:effectLst/>
                <a:latin typeface="Helvetica" panose="020B0604020202020204" pitchFamily="34" charset="0"/>
                <a:ea typeface="Times New Roman" panose="02020603050405020304" pitchFamily="18" charset="0"/>
                <a:cs typeface="Helvetica-Bold"/>
              </a:rPr>
              <a:t>Masey</a:t>
            </a:r>
            <a:r>
              <a:rPr lang="en-GB" sz="1400" b="1" dirty="0">
                <a:solidFill>
                  <a:srgbClr val="333333"/>
                </a:solidFill>
                <a:effectLst/>
                <a:latin typeface="Helvetica" panose="020B0604020202020204" pitchFamily="34" charset="0"/>
                <a:ea typeface="Times New Roman" panose="02020603050405020304" pitchFamily="18" charset="0"/>
                <a:cs typeface="Helvetica-Bold"/>
              </a:rPr>
              <a:t> Road, Exmouth, EX8 4AR</a:t>
            </a:r>
          </a:p>
          <a:p>
            <a:pPr algn="ct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50" dirty="0">
                <a:latin typeface="Helvetica" panose="020B0604020202020204" pitchFamily="34" charset="0"/>
                <a:cs typeface="Helvetica" panose="020B0604020202020204" pitchFamily="34" charset="0"/>
              </a:rPr>
              <a:t>The current owners have chosen decor to reflect the vibrancy of the early '60's - in keeping from when the house was built.</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Double glazed front door to:</a:t>
            </a:r>
          </a:p>
          <a:p>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Wood effect flooring; radiator; stairs to first floor landing; with understairs cupboard beneath; telephone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 </a:t>
            </a:r>
            <a:r>
              <a:rPr lang="en-GB" sz="1250" dirty="0">
                <a:latin typeface="Helvetica" panose="020B0604020202020204" pitchFamily="34" charset="0"/>
                <a:cs typeface="Helvetica" panose="020B0604020202020204" pitchFamily="34" charset="0"/>
              </a:rPr>
              <a:t>5.59m x 3.71m (18'4" x 12'2") A bright and spacious room with two double glazed windows to front aspect; feature stone fireplace and display areas with wood mantle over and housing coal effect gas fire; two radiators; television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KITCHEN/BREAKFAST ROOM: </a:t>
            </a:r>
            <a:r>
              <a:rPr lang="en-GB" sz="1250" dirty="0">
                <a:latin typeface="Helvetica" panose="020B0604020202020204" pitchFamily="34" charset="0"/>
                <a:cs typeface="Helvetica" panose="020B0604020202020204" pitchFamily="34" charset="0"/>
              </a:rPr>
              <a:t>3.81m x 3.63m (12'6" x 11'11") A stylish modern kitchen with wood effect worktop surfaces with glass splash backs and cupboards, drawer units and plumbing for an automatic washing machine beneath; inset one and a half bowl sink unit; gas cooker point; wall mounted cupboards; double glazed windows to side aspect; Worcester gas boiler; radiator; part glazed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SITTING ROOM EXTENSION:</a:t>
            </a:r>
            <a:r>
              <a:rPr lang="en-GB" sz="1250" dirty="0">
                <a:latin typeface="Helvetica" panose="020B0604020202020204" pitchFamily="34" charset="0"/>
                <a:cs typeface="Helvetica" panose="020B0604020202020204" pitchFamily="34" charset="0"/>
              </a:rPr>
              <a:t> 5.49m x 2.74m (18'0" x 9'0") A lovely addition to the accommodation  enjoying a triple aspect with double glazed windows and double glazed double doors to rear garden; double glazed </a:t>
            </a:r>
            <a:r>
              <a:rPr lang="en-GB" sz="1250" dirty="0" err="1">
                <a:latin typeface="Helvetica" panose="020B0604020202020204" pitchFamily="34" charset="0"/>
                <a:cs typeface="Helvetica" panose="020B0604020202020204" pitchFamily="34" charset="0"/>
              </a:rPr>
              <a:t>velux</a:t>
            </a:r>
            <a:r>
              <a:rPr lang="en-GB" sz="1250" dirty="0">
                <a:latin typeface="Helvetica" panose="020B0604020202020204" pitchFamily="34" charset="0"/>
                <a:cs typeface="Helvetica" panose="020B0604020202020204" pitchFamily="34" charset="0"/>
              </a:rPr>
              <a:t> window; wood effect flooring;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FIRST FLOOR LANDING: </a:t>
            </a:r>
            <a:r>
              <a:rPr lang="en-GB" sz="1250" dirty="0">
                <a:latin typeface="Helvetica" panose="020B0604020202020204" pitchFamily="34" charset="0"/>
                <a:cs typeface="Helvetica" panose="020B0604020202020204" pitchFamily="34" charset="0"/>
              </a:rPr>
              <a:t>Radiator; double glazed windows to side and rear aspects; access to fully insulated and boarded loft space via foldaway ladder; doors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a:t>
            </a:r>
            <a:r>
              <a:rPr lang="en-GB" sz="1250" dirty="0">
                <a:latin typeface="Helvetica" panose="020B0604020202020204" pitchFamily="34" charset="0"/>
                <a:cs typeface="Helvetica" panose="020B0604020202020204" pitchFamily="34" charset="0"/>
              </a:rPr>
              <a:t> 3.51m x 2.77m (11'6" x 9'1") Plus door recess. Radiator; shelved wardrobe; two double glazed windows to the front aspect with open views over the town towards the estuary and coastline in the distance.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 </a:t>
            </a:r>
            <a:r>
              <a:rPr lang="en-GB" sz="1250" dirty="0">
                <a:latin typeface="Helvetica" panose="020B0604020202020204" pitchFamily="34" charset="0"/>
                <a:cs typeface="Helvetica" panose="020B0604020202020204" pitchFamily="34" charset="0"/>
              </a:rPr>
              <a:t>3.68m x 2.41m (12'1" x 7'11") Double glazed window to rear aspect;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THREE: </a:t>
            </a:r>
            <a:r>
              <a:rPr lang="en-GB" sz="1250" dirty="0">
                <a:latin typeface="Helvetica" panose="020B0604020202020204" pitchFamily="34" charset="0"/>
                <a:cs typeface="Helvetica" panose="020B0604020202020204" pitchFamily="34" charset="0"/>
              </a:rPr>
              <a:t>3.66m x 1.98m (12'0" x 6'6") Airing cupboard housing water cylinder; double glazed window to front with open aspect;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BATHROOM/WC: </a:t>
            </a:r>
            <a:r>
              <a:rPr lang="en-GB" sz="1250" dirty="0">
                <a:latin typeface="Helvetica" panose="020B0604020202020204" pitchFamily="34" charset="0"/>
                <a:cs typeface="Helvetica" panose="020B0604020202020204" pitchFamily="34" charset="0"/>
              </a:rPr>
              <a:t>1.98m x 1.6m (6'6" x 5'3") A modern suite with low level bath, splash screen wall, Mira shower unit and shower splash screen; vanity wash hand basin; WC with push button flush; radiator; double glazed window with pattern glass; mirror fronted medicine cabinet; part tiled walls.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Driveway and turning area providing parking for two cars. A side path with outside lighting and side raised garden leads via a gate to the rear garden. The rear garden is a super feature to the property enjoying views across the town. Offering privacy and seclusion, the garden is enclosed and attractively planned with decked sun terrace ideal for outside entertaining; lawn garden, </a:t>
            </a:r>
            <a:r>
              <a:rPr lang="en-GB" sz="1250" dirty="0" err="1">
                <a:latin typeface="Helvetica" panose="020B0604020202020204" pitchFamily="34" charset="0"/>
                <a:cs typeface="Helvetica" panose="020B0604020202020204" pitchFamily="34" charset="0"/>
              </a:rPr>
              <a:t>colorful</a:t>
            </a:r>
            <a:r>
              <a:rPr lang="en-GB" sz="1250" dirty="0">
                <a:latin typeface="Helvetica" panose="020B0604020202020204" pitchFamily="34" charset="0"/>
                <a:cs typeface="Helvetica" panose="020B0604020202020204" pitchFamily="34" charset="0"/>
              </a:rPr>
              <a:t> shrub beds, outside power point, patio path and terrace with timber garden shed, outside lighting and outside tap. A further side pathway with two wooden gates and storage containers leads back round to the front of the property.</a:t>
            </a: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38691"/>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r>
              <a:rPr lang="en-GB" sz="1250" b="1" dirty="0">
                <a:solidFill>
                  <a:srgbClr val="333333"/>
                </a:solidFill>
                <a:effectLst/>
                <a:latin typeface="Helvetica" panose="020B0604020202020204" pitchFamily="34" charset="0"/>
                <a:ea typeface="Times New Roman" panose="02020603050405020304" pitchFamily="18" charset="0"/>
                <a:cs typeface="Helvetica-Bold"/>
              </a:rPr>
              <a:t>FLOOR PLAN: </a:t>
            </a:r>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50" dirty="0">
                <a:solidFill>
                  <a:srgbClr val="333333"/>
                </a:solidFill>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B3D20CA1-6B45-7EE1-D957-916402953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3" y="2266935"/>
            <a:ext cx="6191147" cy="702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814</Words>
  <Application>Microsoft Office PowerPoint</Application>
  <PresentationFormat>Custom</PresentationFormat>
  <Paragraphs>26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18</cp:revision>
  <cp:lastPrinted>2024-02-12T16:16:12Z</cp:lastPrinted>
  <dcterms:created xsi:type="dcterms:W3CDTF">2023-03-19T13:39:10Z</dcterms:created>
  <dcterms:modified xsi:type="dcterms:W3CDTF">2024-02-13T13:56:02Z</dcterms:modified>
</cp:coreProperties>
</file>