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7/20/2023</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Stunning And impeccably Presented Two Bedroom Garden Flat Occupying The Whole Of The Lower Ground Floor Of A Property Located On Exmouth Seafront</a:t>
            </a:r>
            <a:endParaRPr lang="en-GB" sz="1400" b="1" dirty="0">
              <a:solidFill>
                <a:srgbClr val="0070C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Spacious Bay Fronted Sitting Room • Useful Dining Hall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Modern Fitted Kitchen With Integrated Appliances • Two Bedrooms • Attractive Refitted Shower Room/WC • Double Glazing And Central Heating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Front Patio Garden And Private Rear Garden • Off Road Parking Area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Beautifully Presented • Early Viewing Highly Recommended•</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£385,000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1, 19 Morton Crescent, Exmouth, EX8 1BG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8" name="Picture 4">
            <a:extLst>
              <a:ext uri="{FF2B5EF4-FFF2-40B4-BE49-F238E27FC236}">
                <a16:creationId xmlns:a16="http://schemas.microsoft.com/office/drawing/2014/main" id="{3745088E-A074-F048-1A2D-66C4205F2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4264" y="2595138"/>
            <a:ext cx="6361837" cy="44742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93927D0-ECEB-F789-C2B2-5B0E5A21A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579" y="597176"/>
            <a:ext cx="3167112" cy="24066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2F3A645-0871-010F-8C92-75E34CF897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9748" y="599793"/>
            <a:ext cx="3183006" cy="24235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9419968-A3A6-4A31-90FD-433984F16A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579" y="3160595"/>
            <a:ext cx="3148776" cy="21853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A265EF1-1577-5AD9-F09D-5B81C31C2C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9749" y="3175143"/>
            <a:ext cx="3183006" cy="21707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08721D5-8503-C4DF-6A67-A5D2F9BE93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579" y="5497738"/>
            <a:ext cx="3148776" cy="20827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a:extLst>
              <a:ext uri="{FF2B5EF4-FFF2-40B4-BE49-F238E27FC236}">
                <a16:creationId xmlns:a16="http://schemas.microsoft.com/office/drawing/2014/main" id="{9726F637-6087-8A6A-769F-17860BA309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8085" y="5521668"/>
            <a:ext cx="3183006" cy="205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hart of energy efficiency&#10;&#10;Description automatically generated">
            <a:extLst>
              <a:ext uri="{FF2B5EF4-FFF2-40B4-BE49-F238E27FC236}">
                <a16:creationId xmlns:a16="http://schemas.microsoft.com/office/drawing/2014/main" id="{2A0F862A-FAA8-DF8A-7CB4-E47210CFA37F}"/>
              </a:ext>
            </a:extLst>
          </p:cNvPr>
          <p:cNvPicPr>
            <a:picLocks noChangeAspect="1"/>
          </p:cNvPicPr>
          <p:nvPr/>
        </p:nvPicPr>
        <p:blipFill>
          <a:blip r:embed="rId11"/>
          <a:stretch>
            <a:fillRect/>
          </a:stretch>
        </p:blipFill>
        <p:spPr>
          <a:xfrm>
            <a:off x="2463701" y="7818881"/>
            <a:ext cx="2729337" cy="1665301"/>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079682"/>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rPr>
              <a:t>Flat 1, 19 Morton Crescent, Exmouth, EX8 1BG</a:t>
            </a:r>
            <a:endParaRPr lang="en-GB" sz="700" dirty="0">
              <a:effectLst/>
              <a:latin typeface="Times New Roman" panose="02020603050405020304" pitchFamily="18" charset="0"/>
              <a:ea typeface="Times New Roman" panose="02020603050405020304" pitchFamily="18" charset="0"/>
            </a:endParaRPr>
          </a:p>
          <a:p>
            <a:r>
              <a:rPr lang="en-GB" sz="1800" b="1" dirty="0">
                <a:solidFill>
                  <a:srgbClr val="333333"/>
                </a:solidFill>
                <a:effectLst/>
                <a:latin typeface="Helvetica" panose="020B0604020202020204" pitchFamily="34" charset="0"/>
                <a:ea typeface="Times New Roman" panose="02020603050405020304" pitchFamily="18" charset="0"/>
                <a:cs typeface="Helvetica-Bold"/>
              </a:rPr>
              <a:t> </a:t>
            </a: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Obscure double glazed entrance door leading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ENTRANCE HALLWAY: </a:t>
            </a:r>
            <a:r>
              <a:rPr lang="en-GB" sz="1200" dirty="0">
                <a:latin typeface="Helvetica" panose="020B0604020202020204" pitchFamily="34" charset="0"/>
                <a:cs typeface="Helvetica" panose="020B0604020202020204" pitchFamily="34" charset="0"/>
              </a:rPr>
              <a:t>Dado rail; built in storage cupboard with central mirror providing space for coats and shoes; radiator; obscure glazed inner door leading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DINING HALL: </a:t>
            </a:r>
            <a:r>
              <a:rPr lang="en-GB" sz="1200" dirty="0">
                <a:latin typeface="Helvetica" panose="020B0604020202020204" pitchFamily="34" charset="0"/>
                <a:cs typeface="Helvetica" panose="020B0604020202020204" pitchFamily="34" charset="0"/>
              </a:rPr>
              <a:t>4.52m x 2.29m (14'10" x 7'6") A useful area with glass inner brick wall providing light from the entrance hall; wood style laminate flooring; radiator; inset ceiling down-lighters; serving hatch from the kitchen; obscure glazed bi-fold doors leading to the inner hallway and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SITTING ROOM: </a:t>
            </a:r>
            <a:r>
              <a:rPr lang="en-GB" sz="1200" dirty="0">
                <a:latin typeface="Helvetica" panose="020B0604020202020204" pitchFamily="34" charset="0"/>
                <a:cs typeface="Helvetica" panose="020B0604020202020204" pitchFamily="34" charset="0"/>
              </a:rPr>
              <a:t>6.71m x 4.83m (22'0" x 15'10") A most impressive bay fronted room with double glazed bay window to the front aspect; feature Living Flame coal effect gas fire set in attractive surround; wood style laminate flooring; television aerial point; telephone point; two radiators; obscure glazed inner door leading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4.39m x 2.54m (14'5" x 8'4") Plus return of 7' 8" x 5' 1" (2.34m x 1.52m) A superb feature of the property having been re-fitted with a modern range of quality cream fronted units; one and a half bowl composite sink unit set in roll edge worktop surface; complementary tiled splash back; comprehensive range of base cupboard and drawer units; matching eye level units over; integrated double oven and microwave; inset four ring ceramic hob with concealed cooker hood over; integrated dishwasher; integrated fridge, freezer and washer / dryer; wood style laminate flooring; wall mounted mirror; radiator; double glazed door with side panel window leading onto the rear patio.</a:t>
            </a:r>
            <a:br>
              <a:rPr lang="en-GB" sz="1200" dirty="0">
                <a:latin typeface="Helvetica" panose="020B0604020202020204" pitchFamily="34" charset="0"/>
                <a:cs typeface="Helvetica" panose="020B0604020202020204" pitchFamily="34" charset="0"/>
              </a:rPr>
            </a:br>
            <a:br>
              <a:rPr lang="en-GB" sz="1200" b="1"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INNER HALLWAY: </a:t>
            </a:r>
            <a:r>
              <a:rPr lang="en-GB" sz="1200" dirty="0">
                <a:latin typeface="Helvetica" panose="020B0604020202020204" pitchFamily="34" charset="0"/>
                <a:cs typeface="Helvetica" panose="020B0604020202020204" pitchFamily="34" charset="0"/>
              </a:rPr>
              <a:t>Obscure double glazed window to the side aspect; radiator; doors leading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3.89m x 3.76m (12'9" x 12'4") A delightful room with two double glazed windows to the rear aspect with a pleasant outlook over the rear garden; radiator; television aerial point.</a:t>
            </a:r>
            <a:br>
              <a:rPr lang="en-GB" sz="1200" dirty="0">
                <a:latin typeface="Helvetica" panose="020B0604020202020204" pitchFamily="34" charset="0"/>
                <a:cs typeface="Helvetica" panose="020B0604020202020204" pitchFamily="34" charset="0"/>
              </a:rPr>
            </a:br>
            <a:br>
              <a:rPr lang="en-GB" sz="1200" b="1"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3.05m x 2.84m (10'0" x 9'4") Double glazed window to side aspect with a pleasant outlook over the rear patio; high level display shelving; television aerial point; wood style laminate flooring; radiator; built in airing cupboard housing gas fired combination boiler.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SHOWER ROOM/WC: </a:t>
            </a:r>
            <a:r>
              <a:rPr lang="en-GB" sz="1200" dirty="0">
                <a:latin typeface="Helvetica" panose="020B0604020202020204" pitchFamily="34" charset="0"/>
                <a:cs typeface="Helvetica" panose="020B0604020202020204" pitchFamily="34" charset="0"/>
              </a:rPr>
              <a:t>A most attractive well appointed room with a double width shower cubicle with glass splash screen and wall mounted shower; close coupled WC; wash hand basin with storage cupboards below; tiled splash back; wall mounted vanity unit over incorporating mirror and shaver point with light over; chrome finish heated towel rail; obscure double glazed window to the rear aspect; inset ceiling down lighters; attractive pebble finish flooring.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To the front of the property is a very pleasant enclosed seating area with a small upper decked area providing some views towards the sea. To the rear of the property there is a delightful enclosed private area of garden with a paved patio adjoining the kitchen; outside lighting; beyond the patio is the main area of garden which is designed as a patio style garden with inlaid herringbone brick surrounded by very well stocked mature flower and shrub borders; raised brick built seating area; pathway leading via a timber gate to a parking area providing off road parking for one large and one small car.</a:t>
            </a:r>
            <a:br>
              <a:rPr lang="en-GB" sz="1200" dirty="0">
                <a:latin typeface="Helvetica" panose="020B0604020202020204" pitchFamily="34" charset="0"/>
                <a:cs typeface="Helvetica" panose="020B0604020202020204" pitchFamily="34" charset="0"/>
              </a:rPr>
            </a:br>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00274"/>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We understand the property will benefit from a new 999 year lease from 2023 and benefits from an equal share of the freehold. Service charges </a:t>
            </a:r>
            <a:r>
              <a:rPr lang="en-GB" sz="1200" dirty="0" err="1">
                <a:latin typeface="Helvetica" panose="020B0604020202020204" pitchFamily="34" charset="0"/>
                <a:cs typeface="Helvetica" panose="020B0604020202020204" pitchFamily="34" charset="0"/>
              </a:rPr>
              <a:t>approx</a:t>
            </a:r>
            <a:r>
              <a:rPr lang="en-GB" sz="1200" dirty="0">
                <a:latin typeface="Helvetica" panose="020B0604020202020204" pitchFamily="34" charset="0"/>
                <a:cs typeface="Helvetica" panose="020B0604020202020204" pitchFamily="34" charset="0"/>
              </a:rPr>
              <a:t> £75.00 per month.</a:t>
            </a:r>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200" b="1" dirty="0">
                <a:effectLst/>
                <a:latin typeface="Helvetica" panose="020B0604020202020204" pitchFamily="34" charset="0"/>
                <a:ea typeface="Times New Roman" panose="02020603050405020304" pitchFamily="18" charset="0"/>
                <a:cs typeface="Helvetica-Bold"/>
              </a:rPr>
              <a:t> FLOOR PLAN:   </a:t>
            </a:r>
            <a:endParaRPr lang="en-GB" sz="1200" b="1"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EEC4D3CA-807B-1238-085E-AAE339A74741}"/>
              </a:ext>
            </a:extLst>
          </p:cNvPr>
          <p:cNvPicPr>
            <a:picLocks noChangeAspect="1"/>
          </p:cNvPicPr>
          <p:nvPr/>
        </p:nvPicPr>
        <p:blipFill>
          <a:blip r:embed="rId2"/>
          <a:stretch>
            <a:fillRect/>
          </a:stretch>
        </p:blipFill>
        <p:spPr>
          <a:xfrm>
            <a:off x="8798928" y="2165684"/>
            <a:ext cx="5429977" cy="7912518"/>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TotalTime>
  <Words>959</Words>
  <Application>Microsoft Office PowerPoint</Application>
  <PresentationFormat>Custom</PresentationFormat>
  <Paragraphs>20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13</cp:revision>
  <cp:lastPrinted>2023-07-20T10:00:35Z</cp:lastPrinted>
  <dcterms:created xsi:type="dcterms:W3CDTF">2023-03-19T13:39:10Z</dcterms:created>
  <dcterms:modified xsi:type="dcterms:W3CDTF">2023-07-20T10:00:47Z</dcterms:modified>
</cp:coreProperties>
</file>