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4" d="100"/>
          <a:sy n="54" d="100"/>
        </p:scale>
        <p:origin x="1668"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1/11/2024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Beautifully Presented Three Bedroom Detached Bungalow With Attractive Gardens and Driveway Offering Ample Parking In A Convenient And Favoured Location With No Onward Chain</a:t>
            </a:r>
            <a:endParaRPr lang="en-GB" sz="1400" b="1" dirty="0">
              <a:solidFill>
                <a:srgbClr val="0070C0"/>
              </a:solidFill>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Reception Hall • Spacious Lounge • Modern Kitchen/Breakfast Room • Three Bedrooms - One With Ensuite/Wet-Room • Bathroom/WC • Conservatory With Log Burner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Driveway Offering Parking for Numerous Cars • Converted Garage/Utility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Beautifully Maintained Attractive Front and Rear Garden With Shed/Workshop &amp; Summer House • Double Glazed Windows &amp; Gas Central Heating</a:t>
            </a:r>
            <a:r>
              <a:rPr lang="en-GB" sz="1200" b="1" dirty="0">
                <a:solidFill>
                  <a:srgbClr val="000000"/>
                </a:solidFill>
                <a:effectLst/>
                <a:latin typeface="Helvetica" panose="020B0604020202020204" pitchFamily="34" charset="0"/>
                <a:ea typeface="Times New Roman" panose="02020603050405020304" pitchFamily="18" charset="0"/>
                <a:cs typeface="HelveticaNeueLT-Roman"/>
              </a:rPr>
              <a: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400,000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9 Silverdale, Exmouth, Devon, EX8 4NB</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38" name="Picture 14">
            <a:extLst>
              <a:ext uri="{FF2B5EF4-FFF2-40B4-BE49-F238E27FC236}">
                <a16:creationId xmlns:a16="http://schemas.microsoft.com/office/drawing/2014/main" id="{AA1210EC-8D87-CA02-9F4A-F7BB0CA4C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00" y="5451391"/>
            <a:ext cx="3168645" cy="22291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01E1EF10-021E-EA7C-58CA-FBA7CB89F5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5794" y="7737220"/>
            <a:ext cx="3025151" cy="18428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D6F36B-569F-AEBE-2BA9-2B83948ECE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7154" y="2613067"/>
            <a:ext cx="6348947" cy="44742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7F8D958E-F937-68F2-527A-703BBF8C2F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726" y="625911"/>
            <a:ext cx="3175309" cy="23853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5C5F7C93-7A9E-5537-EBEA-DC429C2E2D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9300" y="625911"/>
            <a:ext cx="3183454" cy="23853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F189FAF6-6869-FFEC-8188-C01CA239CD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132" y="3168016"/>
            <a:ext cx="3154668" cy="21535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44FEC4FA-776B-3C00-75AF-65F65EA0FB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9300" y="3197154"/>
            <a:ext cx="3183454" cy="21487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096738AF-8AE2-21E5-C721-FECEED4E2E7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579" y="5478261"/>
            <a:ext cx="3154668" cy="2202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395153"/>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Bold"/>
              </a:rPr>
              <a:t>9 Silverdale, Exmouth, Devon, EX8 4NB</a:t>
            </a:r>
          </a:p>
          <a:p>
            <a:pPr algn="ctr"/>
            <a:endParaRPr lang="en-GB" sz="14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THE ACCOMMODATION COMPRISES: </a:t>
            </a:r>
            <a:r>
              <a:rPr lang="en-GB" sz="1250" dirty="0">
                <a:latin typeface="Helvetica" panose="020B0604020202020204" pitchFamily="34" charset="0"/>
                <a:cs typeface="Helvetica" panose="020B0604020202020204" pitchFamily="34" charset="0"/>
              </a:rPr>
              <a:t>uPVC double glazed front door with feature panel, outside courtesy lighting; leading to:</a:t>
            </a:r>
            <a:br>
              <a:rPr lang="en-GB" sz="1250" dirty="0">
                <a:latin typeface="Helvetica" panose="020B0604020202020204" pitchFamily="34" charset="0"/>
                <a:cs typeface="Helvetica" panose="020B0604020202020204" pitchFamily="34" charset="0"/>
              </a:rPr>
            </a:br>
            <a:br>
              <a:rPr lang="en-GB" sz="1250" b="1"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ENTRANCE HALLWAY: </a:t>
            </a:r>
            <a:r>
              <a:rPr lang="en-GB" sz="1250" dirty="0">
                <a:latin typeface="Helvetica" panose="020B0604020202020204" pitchFamily="34" charset="0"/>
                <a:cs typeface="Helvetica" panose="020B0604020202020204" pitchFamily="34" charset="0"/>
              </a:rPr>
              <a:t>With radiator; telephone point; access to partially boarded roof space via loft ladder with power and light connected; smoke alarm; built-in cupboard with coat rack and shelving; also housing the electric consumer unit.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LOUNGE: </a:t>
            </a:r>
            <a:r>
              <a:rPr lang="en-GB" sz="1250" dirty="0">
                <a:latin typeface="Helvetica" panose="020B0604020202020204" pitchFamily="34" charset="0"/>
                <a:cs typeface="Helvetica" panose="020B0604020202020204" pitchFamily="34" charset="0"/>
              </a:rPr>
              <a:t>A well proportioned 'L' shaped room measuring 4.93m x 4.67m (16'2" x 15'4") narrowing to 8'7 "2.62m) in the door area. uPVC double glazed window to front aspect; double glazed sliding patio doors opening onto CONSERVATORY; feature fireplace with inset gas coal effect fire, attractive hearth and wooden mantle over; two radiators; television point; glazed door leading to:</a:t>
            </a:r>
            <a:br>
              <a:rPr lang="en-GB" sz="1250" dirty="0">
                <a:latin typeface="Helvetica" panose="020B0604020202020204" pitchFamily="34" charset="0"/>
                <a:cs typeface="Helvetica" panose="020B0604020202020204" pitchFamily="34" charset="0"/>
              </a:rPr>
            </a:br>
            <a:br>
              <a:rPr lang="en-GB" sz="1250" b="1"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KITCHEN/BREAKFAST ROOM: </a:t>
            </a:r>
            <a:r>
              <a:rPr lang="en-GB" sz="1250" dirty="0">
                <a:latin typeface="Helvetica" panose="020B0604020202020204" pitchFamily="34" charset="0"/>
                <a:cs typeface="Helvetica" panose="020B0604020202020204" pitchFamily="34" charset="0"/>
              </a:rPr>
              <a:t>4.62m x 3.28m (15'2" x 10'9") Narrowing to 7'0(2.13m) A beautifully presented room fitted with a range of cream fronted base units and drawers; wall mounted eye-level units; inset one and a half bowl stainless steel sink with mixer tap over; fitted with a range of patterned work top surfaces; uPVC double glazed window to rear aspect overlooking the garden; tiled splash back; integrated electric oven with inset four ring ceramic hob and concealed cooker hood over; space and plumbing for automatic washing machine; space for freestanding under counter fridge/freezer; attractive tiled flooring; radiator; wall mounted Worcester boiler serving domestic hot water and gas central heating; television point; double glazed door leading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CONSERVATORY: </a:t>
            </a:r>
            <a:r>
              <a:rPr lang="en-GB" sz="1250" dirty="0">
                <a:latin typeface="Helvetica" panose="020B0604020202020204" pitchFamily="34" charset="0"/>
                <a:cs typeface="Helvetica" panose="020B0604020202020204" pitchFamily="34" charset="0"/>
              </a:rPr>
              <a:t>7.32m x 2.29m (24'0" x 7'6") A fine addition to the property with part tiled floor and part carpet floor; uPVC double glazed windows and double glazed </a:t>
            </a:r>
            <a:r>
              <a:rPr lang="en-GB" sz="1250" dirty="0" err="1">
                <a:latin typeface="Helvetica" panose="020B0604020202020204" pitchFamily="34" charset="0"/>
                <a:cs typeface="Helvetica" panose="020B0604020202020204" pitchFamily="34" charset="0"/>
              </a:rPr>
              <a:t>french</a:t>
            </a:r>
            <a:r>
              <a:rPr lang="en-GB" sz="1250" dirty="0">
                <a:latin typeface="Helvetica" panose="020B0604020202020204" pitchFamily="34" charset="0"/>
                <a:cs typeface="Helvetica" panose="020B0604020202020204" pitchFamily="34" charset="0"/>
              </a:rPr>
              <a:t> doors opening onto the rear garden. Further double glazed door leading to the side; two wall lights; radiator; feature wood burner; television point further double glazed door leading into the UTILITY ROOM.</a:t>
            </a:r>
          </a:p>
          <a:p>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UTILITY ROOM: </a:t>
            </a:r>
            <a:r>
              <a:rPr lang="en-GB" sz="1250" dirty="0">
                <a:latin typeface="Helvetica" panose="020B0604020202020204" pitchFamily="34" charset="0"/>
                <a:cs typeface="Helvetica" panose="020B0604020202020204" pitchFamily="34" charset="0"/>
              </a:rPr>
              <a:t>3.51m x 2.36m (11'6" x 7'9") (Was previously the garage) space for additional appliances; wall shelving; access to additional eaves storage space; power and light connected; uPVC door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SECONDARY PORCH: </a:t>
            </a:r>
            <a:r>
              <a:rPr lang="en-GB" sz="1250" dirty="0">
                <a:latin typeface="Helvetica" panose="020B0604020202020204" pitchFamily="34" charset="0"/>
                <a:cs typeface="Helvetica" panose="020B0604020202020204" pitchFamily="34" charset="0"/>
              </a:rPr>
              <a:t>uPVC double glazed door with obscured glass picture inset and matching obscured glass window leading onto the driveway; coat hook; shelving.</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ONE</a:t>
            </a:r>
            <a:r>
              <a:rPr lang="en-GB" sz="1250" dirty="0">
                <a:latin typeface="Helvetica" panose="020B0604020202020204" pitchFamily="34" charset="0"/>
                <a:cs typeface="Helvetica" panose="020B0604020202020204" pitchFamily="34" charset="0"/>
              </a:rPr>
              <a:t>: 4.24m x 2.72m (13'11" x 8'11") uPVC double glazed window to front aspect; radiator; television point; built-in double wardrobe </a:t>
            </a:r>
            <a:r>
              <a:rPr lang="en-GB" sz="1250">
                <a:latin typeface="Helvetica" panose="020B0604020202020204" pitchFamily="34" charset="0"/>
                <a:cs typeface="Helvetica" panose="020B0604020202020204" pitchFamily="34" charset="0"/>
              </a:rPr>
              <a:t>with hanging </a:t>
            </a:r>
            <a:r>
              <a:rPr lang="en-GB" sz="1250" dirty="0">
                <a:latin typeface="Helvetica" panose="020B0604020202020204" pitchFamily="34" charset="0"/>
                <a:cs typeface="Helvetica" panose="020B0604020202020204" pitchFamily="34" charset="0"/>
              </a:rPr>
              <a:t>rail; door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ENSUITE/WETROOM: </a:t>
            </a:r>
            <a:r>
              <a:rPr lang="en-GB" sz="1250" dirty="0">
                <a:latin typeface="Helvetica" panose="020B0604020202020204" pitchFamily="34" charset="0"/>
                <a:cs typeface="Helvetica" panose="020B0604020202020204" pitchFamily="34" charset="0"/>
              </a:rPr>
              <a:t>1.57m x 1.45m (5'2" x 4'9") Comprising of a wall mounted shower; shower rail and shower curtain; WC with push button flush; grab rails; wash hand basin with mixer tap over; mirror fronted cabinet</a:t>
            </a:r>
            <a:r>
              <a:rPr lang="en-GB" sz="1250">
                <a:latin typeface="Helvetica" panose="020B0604020202020204" pitchFamily="34" charset="0"/>
                <a:cs typeface="Helvetica" panose="020B0604020202020204" pitchFamily="34" charset="0"/>
              </a:rPr>
              <a:t>; obscure </a:t>
            </a:r>
            <a:r>
              <a:rPr lang="en-GB" sz="1250" dirty="0">
                <a:latin typeface="Helvetica" panose="020B0604020202020204" pitchFamily="34" charset="0"/>
                <a:cs typeface="Helvetica" panose="020B0604020202020204" pitchFamily="34" charset="0"/>
              </a:rPr>
              <a:t>double glazed window to side aspect; chrome heated towel rail; extractor fan; fully tiled walls.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TWO: </a:t>
            </a:r>
            <a:r>
              <a:rPr lang="en-GB" sz="1250" dirty="0">
                <a:latin typeface="Helvetica" panose="020B0604020202020204" pitchFamily="34" charset="0"/>
                <a:cs typeface="Helvetica" panose="020B0604020202020204" pitchFamily="34" charset="0"/>
              </a:rPr>
              <a:t>3.2m x 2.54m (10'6" x 8'4") Plus further door recess area: uPVC double glazed window to front aspect; radiator; wall mounted mirror; television point.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4493538"/>
          </a:xfrm>
          <a:prstGeom prst="rect">
            <a:avLst/>
          </a:prstGeom>
          <a:noFill/>
        </p:spPr>
        <p:txBody>
          <a:bodyPr wrap="square" rtlCol="0">
            <a:spAutoFit/>
          </a:bodyPr>
          <a:lstStyle/>
          <a:p>
            <a:r>
              <a:rPr lang="en-GB" sz="1250" b="1" dirty="0">
                <a:latin typeface="Helvetica" panose="020B0604020202020204" pitchFamily="34" charset="0"/>
                <a:cs typeface="Helvetica" panose="020B0604020202020204" pitchFamily="34" charset="0"/>
              </a:rPr>
              <a:t>BEDROOM THREE: </a:t>
            </a:r>
            <a:r>
              <a:rPr lang="en-GB" sz="1250" dirty="0">
                <a:latin typeface="Helvetica" panose="020B0604020202020204" pitchFamily="34" charset="0"/>
                <a:cs typeface="Helvetica" panose="020B0604020202020204" pitchFamily="34" charset="0"/>
              </a:rPr>
              <a:t>2.29m x 2.16m (7'6" x 7'1") uPVC double glazed window to side aspect; radiator; television point.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BATHROOM/WC: </a:t>
            </a:r>
            <a:r>
              <a:rPr lang="en-GB" sz="1250" dirty="0">
                <a:latin typeface="Helvetica" panose="020B0604020202020204" pitchFamily="34" charset="0"/>
                <a:cs typeface="Helvetica" panose="020B0604020202020204" pitchFamily="34" charset="0"/>
              </a:rPr>
              <a:t>2.82m x 1.65m (9'3" x 5'5") Modern suite comprising of 'P' shaped bath with electric shower over and taps; curve glazed shower screen; pedestal wash hand basin with mixer tap; wall mounted mirror over and shaver point; WC with push button flush; ceramic wall tiling with complimentary floor tiling; chrome heated towel rail; extractor fan; built-in airing cupboard with slatted shelving. </a:t>
            </a:r>
          </a:p>
          <a:p>
            <a:endParaRPr lang="en-GB" sz="1250" b="1"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OUTSIDE: </a:t>
            </a:r>
            <a:r>
              <a:rPr lang="en-GB" sz="1250" dirty="0">
                <a:latin typeface="Helvetica" panose="020B0604020202020204" pitchFamily="34" charset="0"/>
                <a:cs typeface="Helvetica" panose="020B0604020202020204" pitchFamily="34" charset="0"/>
              </a:rPr>
              <a:t>To the front of the property there is a stoned area of garden with mature flowers and shrub borders. A pathway provides pedestrian access via timber gate that leads to the rear garden. A driveway providing off-road parking for numerous vehicles. To the rear of the property is a well established and attractively landscaped garden offering a seating area with circular paved patio area and stone chipping surround ideal for outside entertaining and al-fresco dining; outside tap; a step up leading to a gravelled area surrounding by a large variety of flowers and mature shrubs; further steps leading to a decked area with a TIMBER STORAGE SHED, further seating area and SUMMER HOUSE. The rear garden is fully enclosed with a high degree of privacy with fencing and laurel hedges.</a:t>
            </a: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effectLst/>
              <a:latin typeface="Times New Roman" panose="02020603050405020304" pitchFamily="18" charset="0"/>
              <a:ea typeface="Times New Roman" panose="02020603050405020304" pitchFamily="18" charset="0"/>
            </a:endParaRPr>
          </a:p>
          <a:p>
            <a:r>
              <a:rPr lang="en-GB" sz="1250" b="1" dirty="0">
                <a:effectLst/>
                <a:latin typeface="Helvetica" panose="020B0604020202020204" pitchFamily="34" charset="0"/>
                <a:ea typeface="Times New Roman" panose="02020603050405020304" pitchFamily="18" charset="0"/>
                <a:cs typeface="Helvetica-Bold"/>
              </a:rPr>
              <a:t> FLOOR PLAN:</a:t>
            </a:r>
            <a:r>
              <a:rPr lang="en-GB" sz="1250" dirty="0">
                <a:effectLst/>
                <a:latin typeface="Helvetica" panose="020B0604020202020204" pitchFamily="34" charset="0"/>
                <a:ea typeface="Times New Roman" panose="02020603050405020304" pitchFamily="18" charset="0"/>
                <a:cs typeface="Helvetica-Bold"/>
              </a:rPr>
              <a:t>   </a:t>
            </a:r>
          </a:p>
          <a:p>
            <a:endParaRPr lang="en-GB" sz="1250" dirty="0">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052" name="Picture 4">
            <a:extLst>
              <a:ext uri="{FF2B5EF4-FFF2-40B4-BE49-F238E27FC236}">
                <a16:creationId xmlns:a16="http://schemas.microsoft.com/office/drawing/2014/main" id="{618D2E57-76FC-881D-2B70-611AE84F7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0994" y="4639949"/>
            <a:ext cx="6384814" cy="527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TotalTime>
  <Words>1126</Words>
  <Application>Microsoft Office PowerPoint</Application>
  <PresentationFormat>Custom</PresentationFormat>
  <Paragraphs>24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17</cp:revision>
  <cp:lastPrinted>2024-01-11T14:29:24Z</cp:lastPrinted>
  <dcterms:created xsi:type="dcterms:W3CDTF">2023-03-19T13:39:10Z</dcterms:created>
  <dcterms:modified xsi:type="dcterms:W3CDTF">2024-01-11T14:29:31Z</dcterms:modified>
</cp:coreProperties>
</file>