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2/14/2024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An Individually Designed Four Bedroom Three Storey End Of Terraced House With Beautiful Landscaped Gardens Built In 2020</a:t>
            </a:r>
            <a:endParaRPr lang="en-GB" sz="1400" b="1" dirty="0">
              <a:solidFill>
                <a:srgbClr val="0070C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 Separate Lounge with Underfloor Heating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Open Plan Kitchen/Breakfast Room With Underfloor Heating • Separate Utility Room &amp; Ground Floor Cloakroom/WC • Three First Floor Bedrooms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Second Floor Main Bedroom with Ensuite/Shower Room • Attractive Main Bathroom/WC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&amp; Gas Central Heating Via Modern Boiler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Newly Built in 2020 • Viewings Highly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400</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10a Green Close, Exmouth, Devon, EX8 3QD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32" name="Picture 8">
            <a:extLst>
              <a:ext uri="{FF2B5EF4-FFF2-40B4-BE49-F238E27FC236}">
                <a16:creationId xmlns:a16="http://schemas.microsoft.com/office/drawing/2014/main" id="{E83DB8C3-01B0-51AC-2455-B455D22C4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79" y="623182"/>
            <a:ext cx="3167112" cy="2367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a:extLst>
              <a:ext uri="{FF2B5EF4-FFF2-40B4-BE49-F238E27FC236}">
                <a16:creationId xmlns:a16="http://schemas.microsoft.com/office/drawing/2014/main" id="{5486127C-760D-01E1-3692-384378598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918" y="623182"/>
            <a:ext cx="3161455" cy="2367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8">
            <a:extLst>
              <a:ext uri="{FF2B5EF4-FFF2-40B4-BE49-F238E27FC236}">
                <a16:creationId xmlns:a16="http://schemas.microsoft.com/office/drawing/2014/main" id="{3F83AACA-C864-7F52-6C9F-CF80A927B7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7659" y="3147165"/>
            <a:ext cx="3175095" cy="219874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3B3B336F-22E1-20A8-B4A7-EEE1AB06AB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249" y="5483192"/>
            <a:ext cx="3155550" cy="209271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0A4BD3A3-B1C7-1522-D4C3-19F1F83A35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2150" y="5459075"/>
            <a:ext cx="3148223" cy="21168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137D960-A701-E763-DC47-1F011AFF04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537" y="3160337"/>
            <a:ext cx="3148223" cy="21855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48EC54E-BF93-615E-3C65-B66B5FCE0F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110" y="7838666"/>
            <a:ext cx="2932520" cy="1784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02B8DED1-F892-25BE-3E64-517FA076C7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9317" y="2608041"/>
            <a:ext cx="6349851" cy="444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318209"/>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10a Green Close, Exmouth, Devon, EX8 3QD</a:t>
            </a:r>
          </a:p>
          <a:p>
            <a:pPr algn="ct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THE ACCOMMODATION COMPRISES</a:t>
            </a:r>
            <a:r>
              <a:rPr lang="en-GB" sz="1150" dirty="0">
                <a:latin typeface="Helvetica" panose="020B0604020202020204" pitchFamily="34" charset="0"/>
                <a:cs typeface="Helvetica" panose="020B0604020202020204" pitchFamily="34" charset="0"/>
              </a:rPr>
              <a:t>:</a:t>
            </a:r>
          </a:p>
          <a:p>
            <a:endParaRPr lang="en-GB" sz="1150" dirty="0">
              <a:latin typeface="Helvetica" panose="020B0604020202020204" pitchFamily="34" charset="0"/>
              <a:cs typeface="Helvetica" panose="020B0604020202020204" pitchFamily="34" charset="0"/>
            </a:endParaRPr>
          </a:p>
          <a:p>
            <a:r>
              <a:rPr lang="en-GB" sz="1150" b="1" dirty="0">
                <a:latin typeface="Helvetica" panose="020B0604020202020204" pitchFamily="34" charset="0"/>
                <a:cs typeface="Helvetica" panose="020B0604020202020204" pitchFamily="34" charset="0"/>
              </a:rPr>
              <a:t>PILLARED ENTRANCE CANOPY: </a:t>
            </a:r>
            <a:r>
              <a:rPr lang="en-GB" sz="1150" dirty="0">
                <a:latin typeface="Helvetica" panose="020B0604020202020204" pitchFamily="34" charset="0"/>
                <a:cs typeface="Helvetica" panose="020B0604020202020204" pitchFamily="34" charset="0"/>
              </a:rPr>
              <a:t>With composite uPVC front door with patterned glass inset; outside lighting; opening to:</a:t>
            </a:r>
            <a:br>
              <a:rPr lang="en-GB" sz="1150" dirty="0">
                <a:latin typeface="Helvetica" panose="020B0604020202020204" pitchFamily="34" charset="0"/>
                <a:cs typeface="Helvetica" panose="020B0604020202020204" pitchFamily="34" charset="0"/>
              </a:rPr>
            </a:br>
            <a:br>
              <a:rPr lang="en-GB" sz="1150" b="1"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ENTRANCE HALLWAY: </a:t>
            </a:r>
            <a:r>
              <a:rPr lang="en-GB" sz="1150" dirty="0">
                <a:latin typeface="Helvetica" panose="020B0604020202020204" pitchFamily="34" charset="0"/>
                <a:cs typeface="Helvetica" panose="020B0604020202020204" pitchFamily="34" charset="0"/>
              </a:rPr>
              <a:t>A fine entrance to the property with attractive porcelain tiled flooring and underfloor heating; thermostat for underfloor heating; coat rack; concealed ceiling spotlighting; stairs rising to the first floor landing; door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LOUNGE: </a:t>
            </a:r>
            <a:r>
              <a:rPr lang="en-GB" sz="1150" dirty="0">
                <a:latin typeface="Helvetica" panose="020B0604020202020204" pitchFamily="34" charset="0"/>
                <a:cs typeface="Helvetica" panose="020B0604020202020204" pitchFamily="34" charset="0"/>
              </a:rPr>
              <a:t>3.51m x 3.3m (11'6" x 10'10") uPVC double glazed window to front aspect; television point; radiator; porcelain tiles with underfloor heating; opening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OPEN PLAN KITCHEN/BREAKFAST ROOM: </a:t>
            </a:r>
            <a:r>
              <a:rPr lang="en-GB" sz="1150" dirty="0">
                <a:latin typeface="Helvetica" panose="020B0604020202020204" pitchFamily="34" charset="0"/>
                <a:cs typeface="Helvetica" panose="020B0604020202020204" pitchFamily="34" charset="0"/>
              </a:rPr>
              <a:t>6.55m x 4.32m (21'6" x 14'2") widening to (17'05") 5.31m An incredibly designed open-plan room comprising of </a:t>
            </a:r>
            <a:r>
              <a:rPr lang="en-GB" sz="1150" dirty="0" err="1">
                <a:latin typeface="Helvetica" panose="020B0604020202020204" pitchFamily="34" charset="0"/>
                <a:cs typeface="Helvetica" panose="020B0604020202020204" pitchFamily="34" charset="0"/>
              </a:rPr>
              <a:t>Dekton</a:t>
            </a:r>
            <a:r>
              <a:rPr lang="en-GB" sz="1150" dirty="0">
                <a:latin typeface="Helvetica" panose="020B0604020202020204" pitchFamily="34" charset="0"/>
                <a:cs typeface="Helvetica" panose="020B0604020202020204" pitchFamily="34" charset="0"/>
              </a:rPr>
              <a:t> marble-effect gloss work top surfaces; range of base and drawer units with attractive fronting and touch opening; wall mounted cupboards; inset stainless steel sink unit with chrome mixer hot water tap over; attractive tiled splash back; two integrated eye level electric ovens (one can be used as a microwave or steamer); integrated upright fridge and freezer; integrated dishwasher; ceramic Neff induction hob with built in ceiling extractor fan; down lighting; larder style cupboard; breakfast bar area with solid oak work top surfaces; space for under counter fridge or freezer; ceiling; skylight; porcelain tiles with underfloor heating throughout the whole room; wall mounted thermostat for underfloor heating; smoke alarm; television point; under stairs storage cupboard; </a:t>
            </a:r>
            <a:r>
              <a:rPr lang="en-GB" sz="1150" b="1" dirty="0">
                <a:latin typeface="Helvetica" panose="020B0604020202020204" pitchFamily="34" charset="0"/>
                <a:cs typeface="Helvetica" panose="020B0604020202020204" pitchFamily="34" charset="0"/>
              </a:rPr>
              <a:t>UTILITY CUPBOARD </a:t>
            </a:r>
            <a:r>
              <a:rPr lang="en-GB" sz="1150" dirty="0">
                <a:latin typeface="Helvetica" panose="020B0604020202020204" pitchFamily="34" charset="0"/>
                <a:cs typeface="Helvetica" panose="020B0604020202020204" pitchFamily="34" charset="0"/>
              </a:rPr>
              <a:t>with plumbing for automatic washing machine, space for tumble dryer, wall mounted gas boiler for central heating and domestic hot water &amp; housing electric consumer unit. Bi-folding doors opening onto </a:t>
            </a:r>
            <a:r>
              <a:rPr lang="en-GB" sz="1150" b="1" dirty="0">
                <a:latin typeface="Helvetica" panose="020B0604020202020204" pitchFamily="34" charset="0"/>
                <a:cs typeface="Helvetica" panose="020B0604020202020204" pitchFamily="34" charset="0"/>
              </a:rPr>
              <a:t>REAR GARDEN.</a:t>
            </a:r>
            <a:br>
              <a:rPr lang="en-GB" sz="1150" dirty="0">
                <a:latin typeface="Helvetica" panose="020B0604020202020204" pitchFamily="34" charset="0"/>
                <a:cs typeface="Helvetica" panose="020B0604020202020204" pitchFamily="34" charset="0"/>
              </a:rPr>
            </a:br>
            <a:br>
              <a:rPr lang="en-GB" sz="1150" b="1"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CLOAKROOM/WC: </a:t>
            </a:r>
            <a:r>
              <a:rPr lang="en-GB" sz="1150" dirty="0">
                <a:latin typeface="Helvetica" panose="020B0604020202020204" pitchFamily="34" charset="0"/>
                <a:cs typeface="Helvetica" panose="020B0604020202020204" pitchFamily="34" charset="0"/>
              </a:rPr>
              <a:t>Attractive tiled porcelain flooring with underfloor heating; uPVC double glazed obscured glass window to side aspect; extractor fan; ceiling spot lighting; wash hand basin with chrome mixer tap above and partial tiled to splash prone area and vanity unit below; WC.</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FIRST FLOOR LANDING: </a:t>
            </a:r>
            <a:r>
              <a:rPr lang="en-GB" sz="1150" dirty="0">
                <a:latin typeface="Helvetica" panose="020B0604020202020204" pitchFamily="34" charset="0"/>
                <a:cs typeface="Helvetica" panose="020B0604020202020204" pitchFamily="34" charset="0"/>
              </a:rPr>
              <a:t>Carpet; Nest thermostat for central heating; thermostat for underfloor heating in BATHROOM; smoke alarm; ceiling spot lighting; staircase rising to SECOND FLOOR; doors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BEDROOM TWO: </a:t>
            </a:r>
            <a:r>
              <a:rPr lang="en-GB" sz="1150" dirty="0">
                <a:latin typeface="Helvetica" panose="020B0604020202020204" pitchFamily="34" charset="0"/>
                <a:cs typeface="Helvetica" panose="020B0604020202020204" pitchFamily="34" charset="0"/>
              </a:rPr>
              <a:t>3.51m x 2.77m (11'6" x 9'1") Maximum overall measurement: uPVC double glazed window to front aspect; television point; ceiling spot lighting; radiator; under stairs cupboard; wall mounted shelf racking; smoke alarm.</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BEDROOM THREE: </a:t>
            </a:r>
            <a:r>
              <a:rPr lang="en-GB" sz="1150" dirty="0">
                <a:latin typeface="Helvetica" panose="020B0604020202020204" pitchFamily="34" charset="0"/>
                <a:cs typeface="Helvetica" panose="020B0604020202020204" pitchFamily="34" charset="0"/>
              </a:rPr>
              <a:t>3.07m x 2.57m (10'1" x 8'5") uPVC double glazed window to rear aspect; carpet; radiator; television point; built in shelve racking; smoke alarm.</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BEDROOM FOUR: </a:t>
            </a:r>
            <a:r>
              <a:rPr lang="en-GB" sz="1150" dirty="0">
                <a:latin typeface="Helvetica" panose="020B0604020202020204" pitchFamily="34" charset="0"/>
                <a:cs typeface="Helvetica" panose="020B0604020202020204" pitchFamily="34" charset="0"/>
              </a:rPr>
              <a:t>2.51m x 2.36m (8'3" x 7'9") uPVC double glazed window to front aspect; built-in single bed over stairwell recess; radiator; television point; wall mounted shelve racking; smoke alarm.</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BATHROOM: </a:t>
            </a:r>
            <a:r>
              <a:rPr lang="en-GB" sz="1150" dirty="0">
                <a:latin typeface="Helvetica" panose="020B0604020202020204" pitchFamily="34" charset="0"/>
                <a:cs typeface="Helvetica" panose="020B0604020202020204" pitchFamily="34" charset="0"/>
              </a:rPr>
              <a:t>2.57m x 1.91m (8'5" x 6'3") A spacious and luxuriously appointed main bathroom comprising of a solid stone deep bath with chrome mixer tap over; chrome heated towel rail; wash hand basin with vanity until beneath; upright heated towel rail; glass shower screen; chrome rain fall shower and handset shower; feature tiled shelf; attractive fully tiled walls; porcelain tiles with underfloor heating; WC with push button flush; extractor fan; ceiling spot lighting; uPVC obscured glass window to rear aspect.</a:t>
            </a:r>
            <a:br>
              <a:rPr lang="en-GB" sz="1150" dirty="0">
                <a:latin typeface="Helvetica" panose="020B0604020202020204" pitchFamily="34" charset="0"/>
                <a:cs typeface="Helvetica" panose="020B0604020202020204" pitchFamily="34" charset="0"/>
              </a:rPr>
            </a:br>
            <a:endParaRPr lang="en-GB" sz="1150" dirty="0">
              <a:effectLst/>
              <a:latin typeface="Times New Roman" panose="02020603050405020304" pitchFamily="18" charset="0"/>
              <a:ea typeface="Times New Roman" panose="02020603050405020304" pitchFamily="18" charset="0"/>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701287"/>
          </a:xfrm>
          <a:prstGeom prst="rect">
            <a:avLst/>
          </a:prstGeom>
          <a:noFill/>
        </p:spPr>
        <p:txBody>
          <a:bodyPr wrap="square" rtlCol="0">
            <a:spAutoFit/>
          </a:bodyPr>
          <a:lstStyle/>
          <a:p>
            <a:r>
              <a:rPr lang="en-GB" sz="1150" b="1" dirty="0">
                <a:latin typeface="Helvetica" panose="020B0604020202020204" pitchFamily="34" charset="0"/>
                <a:cs typeface="Helvetica" panose="020B0604020202020204" pitchFamily="34" charset="0"/>
              </a:rPr>
              <a:t>SECOND FLOOR LANDING: </a:t>
            </a:r>
            <a:r>
              <a:rPr lang="en-GB" sz="1150" dirty="0">
                <a:latin typeface="Helvetica" panose="020B0604020202020204" pitchFamily="34" charset="0"/>
                <a:cs typeface="Helvetica" panose="020B0604020202020204" pitchFamily="34" charset="0"/>
              </a:rPr>
              <a:t>Velux window; ceiling spot lighting; carpet; access to eaves storage.</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BEDROOM ONE: </a:t>
            </a:r>
            <a:r>
              <a:rPr lang="en-GB" sz="1150" dirty="0">
                <a:latin typeface="Helvetica" panose="020B0604020202020204" pitchFamily="34" charset="0"/>
                <a:cs typeface="Helvetica" panose="020B0604020202020204" pitchFamily="34" charset="0"/>
              </a:rPr>
              <a:t>2.4m x 5m (7'10" x 16'4") A wonderful bedroom suite with uPVC double glazed windows to rear aspect enjoying a pleasant open outlook and sea glimpses; built-in quality floor to ceiling wardrobes with hanging rails and mirror fronted sliding doors; television point; ceiling spot lighting; additional modern wall lighting; wood effect flooring; smoke alarm; door to:</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ENSUITE/SHOWER ROOM: </a:t>
            </a:r>
            <a:r>
              <a:rPr lang="en-GB" sz="1150" dirty="0">
                <a:latin typeface="Helvetica" panose="020B0604020202020204" pitchFamily="34" charset="0"/>
                <a:cs typeface="Helvetica" panose="020B0604020202020204" pitchFamily="34" charset="0"/>
              </a:rPr>
              <a:t>An incredible finish to the property with porcelain herringbone style floor and wall tiles; chrome rain fall shower; unique glass shower screen and door; WC; stylish wash hand basin sat on an oak plinth with chrome mixer tap over; chrome heated towel rail; ceiling spot lighting; </a:t>
            </a:r>
            <a:r>
              <a:rPr lang="en-GB" sz="1150" dirty="0" err="1">
                <a:latin typeface="Helvetica" panose="020B0604020202020204" pitchFamily="34" charset="0"/>
                <a:cs typeface="Helvetica" panose="020B0604020202020204" pitchFamily="34" charset="0"/>
              </a:rPr>
              <a:t>velux</a:t>
            </a:r>
            <a:r>
              <a:rPr lang="en-GB" sz="1150" dirty="0">
                <a:latin typeface="Helvetica" panose="020B0604020202020204" pitchFamily="34" charset="0"/>
                <a:cs typeface="Helvetica" panose="020B0604020202020204" pitchFamily="34" charset="0"/>
              </a:rPr>
              <a:t> window; cupboard; three tier shelving with an oak wood finish; wall mounted electric toothbrush stand/charger.</a:t>
            </a:r>
            <a:br>
              <a:rPr lang="en-GB" sz="1150" dirty="0">
                <a:latin typeface="Helvetica" panose="020B0604020202020204" pitchFamily="34" charset="0"/>
                <a:cs typeface="Helvetica" panose="020B0604020202020204" pitchFamily="34" charset="0"/>
              </a:rPr>
            </a:br>
            <a:br>
              <a:rPr lang="en-GB" sz="1150" dirty="0">
                <a:latin typeface="Helvetica" panose="020B0604020202020204" pitchFamily="34" charset="0"/>
                <a:cs typeface="Helvetica" panose="020B0604020202020204" pitchFamily="34" charset="0"/>
              </a:rPr>
            </a:br>
            <a:r>
              <a:rPr lang="en-GB" sz="1150" b="1" dirty="0">
                <a:latin typeface="Helvetica" panose="020B0604020202020204" pitchFamily="34" charset="0"/>
                <a:cs typeface="Helvetica" panose="020B0604020202020204" pitchFamily="34" charset="0"/>
              </a:rPr>
              <a:t>OUTSIDE: </a:t>
            </a:r>
            <a:r>
              <a:rPr lang="en-GB" sz="1150" dirty="0">
                <a:latin typeface="Helvetica" panose="020B0604020202020204" pitchFamily="34" charset="0"/>
                <a:cs typeface="Helvetica" panose="020B0604020202020204" pitchFamily="34" charset="0"/>
              </a:rPr>
              <a:t>To the front there is a double width block paved driveway providing off-road parking for ample vehicles. To the side of the property approached via a wooden timber gate is a side pedestrian pathway with outside storage; outside water tap; outside lighting; which leads into the rear garden. To the rear of the property is a stunning feature comprising of porcelain tiled patio area ideal for al-fresco dining and outside entertaining, a built-in 'monster grill' cooker concealed in a timber cladded feature with work top surface above; two low timber gates opening onto a newly lawned area of grass; further timber side gate; </a:t>
            </a:r>
            <a:r>
              <a:rPr lang="en-GB" sz="1150" b="1" dirty="0">
                <a:latin typeface="Helvetica" panose="020B0604020202020204" pitchFamily="34" charset="0"/>
                <a:cs typeface="Helvetica" panose="020B0604020202020204" pitchFamily="34" charset="0"/>
              </a:rPr>
              <a:t>TIMBER WORKSHOP/SUMMER HOUSE </a:t>
            </a:r>
            <a:r>
              <a:rPr lang="en-GB" sz="1150" dirty="0">
                <a:latin typeface="Helvetica" panose="020B0604020202020204" pitchFamily="34" charset="0"/>
                <a:cs typeface="Helvetica" panose="020B0604020202020204" pitchFamily="34" charset="0"/>
              </a:rPr>
              <a:t>(15'10" x 9'09") with power and light connected; own electric consumer unit.</a:t>
            </a:r>
            <a:endParaRPr lang="en-GB" sz="11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50" dirty="0">
              <a:effectLst/>
              <a:latin typeface="Times New Roman" panose="02020603050405020304" pitchFamily="18" charset="0"/>
              <a:ea typeface="Times New Roman" panose="02020603050405020304" pitchFamily="18" charset="0"/>
            </a:endParaRPr>
          </a:p>
          <a:p>
            <a:r>
              <a:rPr lang="en-GB" sz="1150" b="1" dirty="0">
                <a:effectLst/>
                <a:latin typeface="Helvetica" panose="020B0604020202020204" pitchFamily="34" charset="0"/>
                <a:ea typeface="Times New Roman" panose="02020603050405020304" pitchFamily="18" charset="0"/>
                <a:cs typeface="Helvetica-Bold"/>
              </a:rPr>
              <a:t> FLOOR PLAN:</a:t>
            </a:r>
            <a:r>
              <a:rPr lang="en-GB" sz="1150" dirty="0">
                <a:effectLst/>
                <a:latin typeface="Helvetica" panose="020B0604020202020204" pitchFamily="34" charset="0"/>
                <a:ea typeface="Times New Roman" panose="02020603050405020304" pitchFamily="18" charset="0"/>
                <a:cs typeface="Helvetica-Bold"/>
              </a:rPr>
              <a:t>  </a:t>
            </a:r>
          </a:p>
          <a:p>
            <a:endParaRPr lang="en-GB" sz="1200" dirty="0">
              <a:effectLst/>
              <a:latin typeface="Times New Roman" panose="02020603050405020304" pitchFamily="18" charset="0"/>
              <a:ea typeface="Times New Roman" panose="02020603050405020304" pitchFamily="18" charset="0"/>
            </a:endParaRPr>
          </a:p>
        </p:txBody>
      </p:sp>
      <p:pic>
        <p:nvPicPr>
          <p:cNvPr id="1028" name="Picture 4">
            <a:extLst>
              <a:ext uri="{FF2B5EF4-FFF2-40B4-BE49-F238E27FC236}">
                <a16:creationId xmlns:a16="http://schemas.microsoft.com/office/drawing/2014/main" id="{87833F06-08A3-B486-57A2-0B83B3F5E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191" y="5570140"/>
            <a:ext cx="6146616" cy="438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1242</Words>
  <Application>Microsoft Office PowerPoint</Application>
  <PresentationFormat>Custom</PresentationFormat>
  <Paragraphs>25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15</cp:revision>
  <cp:lastPrinted>2023-07-22T08:50:52Z</cp:lastPrinted>
  <dcterms:created xsi:type="dcterms:W3CDTF">2023-03-19T13:39:10Z</dcterms:created>
  <dcterms:modified xsi:type="dcterms:W3CDTF">2024-02-14T12:16:29Z</dcterms:modified>
</cp:coreProperties>
</file>