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8475"/>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idx="1"/>
          </p:nvPr>
        </p:nvSpPr>
        <p:spPr>
          <a:xfrm>
            <a:off x="3851275" y="2"/>
            <a:ext cx="2946400" cy="498475"/>
          </a:xfrm>
          <a:prstGeom prst="rect">
            <a:avLst/>
          </a:prstGeom>
        </p:spPr>
        <p:txBody>
          <a:bodyPr vert="horz" lIns="91426" tIns="45714" rIns="91426" bIns="45714" rtlCol="0"/>
          <a:lstStyle>
            <a:lvl1pPr algn="r">
              <a:defRPr sz="1200"/>
            </a:lvl1pPr>
          </a:lstStyle>
          <a:p>
            <a:fld id="{4B3DD03C-9937-4AD2-9C2F-ACE7DFABD489}" type="datetimeFigureOut">
              <a:rPr lang="en-GB" smtClean="0"/>
              <a:t>29/04/2024</a:t>
            </a:fld>
            <a:endParaRPr lang="en-GB"/>
          </a:p>
        </p:txBody>
      </p:sp>
      <p:sp>
        <p:nvSpPr>
          <p:cNvPr id="4" name="Slide Image Placeholder 3"/>
          <p:cNvSpPr>
            <a:spLocks noGrp="1" noRot="1" noChangeAspect="1"/>
          </p:cNvSpPr>
          <p:nvPr>
            <p:ph type="sldImg" idx="2"/>
          </p:nvPr>
        </p:nvSpPr>
        <p:spPr>
          <a:xfrm>
            <a:off x="1030288" y="1241425"/>
            <a:ext cx="4738687" cy="3351213"/>
          </a:xfrm>
          <a:prstGeom prst="rect">
            <a:avLst/>
          </a:prstGeom>
          <a:noFill/>
          <a:ln w="12700">
            <a:solidFill>
              <a:prstClr val="black"/>
            </a:solidFill>
          </a:ln>
        </p:spPr>
        <p:txBody>
          <a:bodyPr vert="horz" lIns="91426" tIns="45714" rIns="91426" bIns="45714"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26" tIns="45714" rIns="91426"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40"/>
            <a:ext cx="2946400" cy="498475"/>
          </a:xfrm>
          <a:prstGeom prst="rect">
            <a:avLst/>
          </a:prstGeom>
        </p:spPr>
        <p:txBody>
          <a:bodyPr vert="horz" lIns="91426" tIns="45714" rIns="91426"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40"/>
            <a:ext cx="2946400" cy="498475"/>
          </a:xfrm>
          <a:prstGeom prst="rect">
            <a:avLst/>
          </a:prstGeom>
        </p:spPr>
        <p:txBody>
          <a:bodyPr vert="horz" lIns="91426" tIns="45714" rIns="91426" bIns="45714" rtlCol="0" anchor="b"/>
          <a:lstStyle>
            <a:lvl1pPr algn="r">
              <a:defRPr sz="1200"/>
            </a:lvl1pPr>
          </a:lstStyle>
          <a:p>
            <a:fld id="{6CD646F3-E4D5-481C-B9BC-69B5C031EF74}" type="slidenum">
              <a:rPr lang="en-GB" smtClean="0"/>
              <a:t>‹#›</a:t>
            </a:fld>
            <a:endParaRPr lang="en-GB"/>
          </a:p>
        </p:txBody>
      </p:sp>
    </p:spTree>
    <p:extLst>
      <p:ext uri="{BB962C8B-B14F-4D97-AF65-F5344CB8AC3E}">
        <p14:creationId xmlns:p14="http://schemas.microsoft.com/office/powerpoint/2010/main" val="194919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4/29/2024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106501" y="7152180"/>
            <a:ext cx="638960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2060"/>
                </a:solidFill>
                <a:latin typeface="Helvetica" panose="020B0604020202020204" pitchFamily="34" charset="0"/>
                <a:cs typeface="Helvetica" panose="020B0604020202020204" pitchFamily="34" charset="0"/>
              </a:rPr>
              <a:t>A Well Presented Purpose Built Second Floor Two Bedroom Flat Situated In A Quiet Favoured Location Close To Amenities Enjoying Excellent Sea And Coastline Views And Offered For Sale With No Ongoing Chain</a:t>
            </a:r>
          </a:p>
          <a:p>
            <a:pPr algn="ctr">
              <a:lnSpc>
                <a:spcPct val="127000"/>
              </a:lnSpc>
            </a:pPr>
            <a:endParaRPr lang="en-GB" sz="10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Open Plan Lounge/Dining Room • Modern Kitchen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Bedrooms • Bathroom/WC • Double Glazed Windows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Via Modern Boiler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Garage In A Block Close By With Parking Space To The Front • </a:t>
            </a:r>
            <a:r>
              <a:rPr lang="en-GB" sz="1200" dirty="0">
                <a:solidFill>
                  <a:srgbClr val="000000"/>
                </a:solidFill>
                <a:latin typeface="Helvetica" panose="020B0604020202020204" pitchFamily="34" charset="0"/>
                <a:ea typeface="Times New Roman" panose="02020603050405020304" pitchFamily="18" charset="0"/>
                <a:cs typeface="HelveticaNeueLT-Roman"/>
              </a:rPr>
              <a:t>Long Lease</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70564"/>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	</a:t>
            </a:r>
            <a:r>
              <a:rPr lang="en-GB" sz="1900" dirty="0">
                <a:solidFill>
                  <a:srgbClr val="000000"/>
                </a:solidFill>
                <a:effectLst/>
                <a:latin typeface="HelveticaNeueLT-Roman"/>
                <a:ea typeface="Times New Roman" panose="02020603050405020304" pitchFamily="18" charset="0"/>
                <a:cs typeface="HelveticaNeueLT-Roman"/>
              </a:rPr>
              <a:t>£174,950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9 Mount Pleasant Court, Exmouth, Devon, EX8 4QX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A1115F41-A50A-C623-A859-879C72466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501" y="2652264"/>
            <a:ext cx="6389600" cy="4399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50833EF-455D-414B-BB34-7F5D45D59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8" y="558650"/>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C7D9415-E777-51E6-586B-DFDED2C700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094" y="554017"/>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C63CB9FD-24D1-0080-A886-DC6C04F0D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452" y="3033283"/>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62AF556A-535C-EC62-7983-E81D11CA88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6261" y="3024334"/>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41C1E1AF-848A-C97D-3AA2-6F90D6644C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842" y="5507916"/>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62C3514D-2D76-277F-23F8-6E2E7008F0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6262" y="5503382"/>
            <a:ext cx="3168917"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screen shot of a graph&#10;&#10;Description automatically generated">
            <a:extLst>
              <a:ext uri="{FF2B5EF4-FFF2-40B4-BE49-F238E27FC236}">
                <a16:creationId xmlns:a16="http://schemas.microsoft.com/office/drawing/2014/main" id="{DEED3D5C-914A-15D9-312E-40DD04301375}"/>
              </a:ext>
            </a:extLst>
          </p:cNvPr>
          <p:cNvPicPr>
            <a:picLocks noChangeAspect="1"/>
          </p:cNvPicPr>
          <p:nvPr/>
        </p:nvPicPr>
        <p:blipFill>
          <a:blip r:embed="rId11"/>
          <a:stretch>
            <a:fillRect/>
          </a:stretch>
        </p:blipFill>
        <p:spPr>
          <a:xfrm>
            <a:off x="2759747" y="8023147"/>
            <a:ext cx="2137245" cy="160544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8279190"/>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9 Mount Pleasant Court, Exmouth, Devon, EX8 4QX</a:t>
            </a:r>
          </a:p>
          <a:p>
            <a:pPr algn="ctr"/>
            <a:endParaRPr lang="en-GB" sz="1400" b="1" dirty="0">
              <a:solidFill>
                <a:srgbClr val="333333"/>
              </a:solidFill>
              <a:effectLst/>
              <a:latin typeface="Helvetica" panose="020B0604020202020204"/>
              <a:ea typeface="Times New Roman" panose="02020603050405020304" pitchFamily="18" charset="0"/>
              <a:cs typeface="Helvetica" panose="020B0604020202020204"/>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Communal entrance with staircase rising to the </a:t>
            </a:r>
            <a:r>
              <a:rPr lang="en-GB" sz="1200" b="1" dirty="0">
                <a:latin typeface="Helvetica" panose="020B0604020202020204" pitchFamily="34" charset="0"/>
                <a:cs typeface="Helvetica" panose="020B0604020202020204" pitchFamily="34" charset="0"/>
              </a:rPr>
              <a:t>SECOND FLOOR</a:t>
            </a:r>
            <a:r>
              <a:rPr lang="en-GB" sz="1200" dirty="0">
                <a:latin typeface="Helvetica" panose="020B0604020202020204" pitchFamily="34" charset="0"/>
                <a:cs typeface="Helvetica" panose="020B0604020202020204" pitchFamily="34" charset="0"/>
              </a:rPr>
              <a:t>. Replacement fireproof front door giving access to: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Radiator; modern electric consumer unit.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- 4.93m x 3.45m (16'2" x 11'4") A bright and spacious open plan dual aspect room with double glazed windows to front and side aspects gaining excellent views across the town towards the estuary and coastline in the distance; Sky/television point; radiator; wall lighting; timer control for hot water and central heating; opening through to the:</a:t>
            </a:r>
          </a:p>
          <a:p>
            <a:r>
              <a:rPr lang="en-GB" sz="1200" dirty="0">
                <a:latin typeface="Helvetica" panose="020B0604020202020204" pitchFamily="34" charset="0"/>
                <a:cs typeface="Helvetica" panose="020B0604020202020204" pitchFamily="34" charset="0"/>
              </a:rPr>
              <a:t> </a:t>
            </a: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- 2.01m x 2.11m (6'7" x 6'11") A modern kitchen fitted with wood effect work top surfaces with tiled surrounds; inset ingle drainer sink unit; base cupboards, drawer units, space and plumbing for washing machine beneath work tops; inset four ring electric hob with built-in oven below and extractor hood over; wall mounted cupboards; tiled flooring; double glazed window enjoying estuary and coastline views.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 - 3.61m x 2.39m (11'10" x 7'10") Double glazed window to rear aspect; radiator; built-in wardrobe with clothes rail and shelf; Sky/television point.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- 2.36m x 1.98m (7'9" x 6'6") Double glazed window to rear aspect; radiator.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- 1.8m x 1.65m (5'11" x 5'5") Comprising of a bath with Mira shower unit over; pedestal wash hand basin; WC; electric heated towel rail; wall mounted cupboard housing the modern gas boiler providing domestic hot water and central heating.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benefits from a GARAGE located in a block to the rear of the development with a </a:t>
            </a:r>
            <a:r>
              <a:rPr lang="en-GB" sz="1200" b="1" dirty="0">
                <a:latin typeface="Helvetica" panose="020B0604020202020204" pitchFamily="34" charset="0"/>
                <a:cs typeface="Helvetica" panose="020B0604020202020204" pitchFamily="34" charset="0"/>
              </a:rPr>
              <a:t>PARKING SPACE</a:t>
            </a:r>
            <a:r>
              <a:rPr lang="en-GB" sz="1200" dirty="0">
                <a:latin typeface="Helvetica" panose="020B0604020202020204" pitchFamily="34" charset="0"/>
                <a:cs typeface="Helvetica" panose="020B0604020202020204" pitchFamily="34" charset="0"/>
              </a:rPr>
              <a:t> directly to the front.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5.41m x 2.46m (17'9" x 8'1") With up and over door; fitted shelving.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TENURE AND OUTGOINGS:</a:t>
            </a:r>
            <a:r>
              <a:rPr lang="en-GB" sz="1200" dirty="0">
                <a:latin typeface="Helvetica" panose="020B0604020202020204" pitchFamily="34" charset="0"/>
                <a:cs typeface="Helvetica" panose="020B0604020202020204" pitchFamily="34" charset="0"/>
              </a:rPr>
              <a:t> We understand that the property is held on a 189 year lease from 2006. The current service charge is approximately £725.00 per annum and there is a peppercorn ground rent.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MORTGAGE ASSISTANCE: </a:t>
            </a:r>
            <a:r>
              <a:rPr lang="en-GB" sz="1200" dirty="0">
                <a:latin typeface="Helvetica" panose="020B0604020202020204" pitchFamily="34" charset="0"/>
                <a:cs typeface="Helvetica" panose="020B0604020202020204" pitchFamily="34" charset="0"/>
              </a:rPr>
              <a:t>We are pleased to recommend Meredith Morgan Taylor, who would be pleased to help irrelevant of which estate agent you finally buy through. For a free initial, no obligation chat please contact us on 01395 264111 to arrange an appointment.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AGENTS NOTE: </a:t>
            </a:r>
            <a:r>
              <a:rPr lang="en-GB" sz="1200" dirty="0">
                <a:latin typeface="Helvetica" panose="020B0604020202020204" pitchFamily="34" charset="0"/>
                <a:cs typeface="Helvetica" panose="020B0604020202020204" pitchFamily="34" charset="0"/>
              </a:rPr>
              <a:t>Temporary service charge is £2836.00 to cover major planned works for 2024.</a:t>
            </a:r>
          </a:p>
          <a:p>
            <a:pPr algn="ctr"/>
            <a:endParaRPr lang="en-GB" sz="1200" dirty="0">
              <a:effectLst/>
              <a:latin typeface="Helvetica" panose="020B0604020202020204"/>
              <a:ea typeface="Times New Roman" panose="02020603050405020304" pitchFamily="18" charset="0"/>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538609"/>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D6AAE73-79EB-47A5-9ACA-BFBBA9CE6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3780" y="1856588"/>
            <a:ext cx="5272736" cy="633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742</Words>
  <Application>Microsoft Office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26</cp:revision>
  <cp:lastPrinted>2024-04-29T09:23:41Z</cp:lastPrinted>
  <dcterms:created xsi:type="dcterms:W3CDTF">2023-03-19T13:39:10Z</dcterms:created>
  <dcterms:modified xsi:type="dcterms:W3CDTF">2024-04-29T09:23:45Z</dcterms:modified>
</cp:coreProperties>
</file>