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12/4/2023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Apartment Enjoying A Superb Location Overlooking Exmouth Seafront</a:t>
            </a:r>
          </a:p>
          <a:p>
            <a:pPr algn="ctr">
              <a:lnSpc>
                <a:spcPct val="127000"/>
              </a:lnSpc>
            </a:pPr>
            <a:endParaRPr lang="en-GB" sz="1200" dirty="0">
              <a:solidFill>
                <a:srgbClr val="000000"/>
              </a:solidFill>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Good Size Lounge/Dining Room With Exceptional Views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Modern Kitchen/Breakfast Room • Double Bedroom With Lovely Sea Views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Spacious Bathroom/WC • Gas Central Heating • Double Glazing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Ideal Permanent /Investment/Holiday Retreat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225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2, 16 Alexandra Terrace, Exmouth, EX8 1BD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4F7C605C-A5FA-C51B-CA9E-A872BAE61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181" y="2613068"/>
            <a:ext cx="6366920" cy="4448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8BBB90B-CD2C-58B8-7A2B-300D9383B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08" y="543628"/>
            <a:ext cx="3186583" cy="2460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7403A70-DA78-3770-3757-498DB6DA69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86" y="543628"/>
            <a:ext cx="3187168" cy="24602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C0FE7D6-744B-393C-3B71-32BAA97625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108" y="3145974"/>
            <a:ext cx="3186583" cy="2157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02206C6-414E-1BCE-D4A5-1C5A5DDE70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5584" y="3145974"/>
            <a:ext cx="3187169" cy="21574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E7F96EB-3592-064F-29AB-F2BF36F974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108" y="5479397"/>
            <a:ext cx="3186583" cy="22689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D0F147A-FA7A-E4EA-667C-034025EC85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5584" y="5479398"/>
            <a:ext cx="3187169" cy="22689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5F9F1C6-C6A7-B499-4909-CC1F13CDC9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8771" y="7893486"/>
            <a:ext cx="2759198" cy="168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7863691"/>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2, 16 Alexandra Terrace, Exmouth, EX8 1BD</a:t>
            </a:r>
          </a:p>
          <a:p>
            <a:pPr algn="ctr"/>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Communal entrance with staircase to </a:t>
            </a:r>
            <a:r>
              <a:rPr lang="en-GB" sz="1400" b="1" dirty="0">
                <a:latin typeface="Helvetica" panose="020B0604020202020204" pitchFamily="34" charset="0"/>
                <a:cs typeface="Helvetica" panose="020B0604020202020204" pitchFamily="34" charset="0"/>
              </a:rPr>
              <a:t>FIRST FLOOR</a:t>
            </a:r>
            <a:r>
              <a:rPr lang="en-GB" sz="1400" dirty="0">
                <a:latin typeface="Helvetica" panose="020B0604020202020204" pitchFamily="34" charset="0"/>
                <a:cs typeface="Helvetica" panose="020B0604020202020204" pitchFamily="34" charset="0"/>
              </a:rPr>
              <a:t>; private front door to:</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ENTRANCE HALL: </a:t>
            </a:r>
            <a:r>
              <a:rPr lang="en-GB" sz="1400" dirty="0">
                <a:latin typeface="Helvetica" panose="020B0604020202020204" pitchFamily="34" charset="0"/>
                <a:cs typeface="Helvetica" panose="020B0604020202020204" pitchFamily="34" charset="0"/>
              </a:rPr>
              <a:t>Stripped wood flooring; electric consumer unit.</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LOUNGE/DINING ROOM:</a:t>
            </a:r>
            <a:r>
              <a:rPr lang="en-GB" sz="1400" dirty="0">
                <a:latin typeface="Helvetica" panose="020B0604020202020204" pitchFamily="34" charset="0"/>
                <a:cs typeface="Helvetica" panose="020B0604020202020204" pitchFamily="34" charset="0"/>
              </a:rPr>
              <a:t> 5.64m x 4.09m (18'6" x 13'5") Measurement into double glazed tilt and turn bay window to front elevation and gaining stunning uninterrupted views over Exmouth beach, sea and coastline beyond. Attractive fire surround housing living flame effect gas fire; radiator; fitted dresser unit in wall recess; picture rail; cornice ceiling; television point; wood flooring.</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KITCHEN/BREAKFAST ROOM: </a:t>
            </a:r>
            <a:r>
              <a:rPr lang="en-GB" sz="1400" dirty="0">
                <a:latin typeface="Helvetica" panose="020B0604020202020204" pitchFamily="34" charset="0"/>
                <a:cs typeface="Helvetica" panose="020B0604020202020204" pitchFamily="34" charset="0"/>
              </a:rPr>
              <a:t>4.44m x 2.97m (14'7" x 9'9") Maximum overall measurement. A modern kitchen fitted with wood effect work top surfaces with tiled surrounds; Inset single drainer sink unit and four ring gas hob set into work surface with stainless steel chimney style extractor hood over; built-in oven beneath; plumbing for an automatic washing machine, cupboards and drawers beneath work tops; matching wall mounted cupboards; gas boiler serving domestic hot water and gas central heating; space for upright fridge freezer; two upright larder style cupboards; double glazed window to rear elevation; radiator; tiled floor.</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BEDROOM: </a:t>
            </a:r>
            <a:r>
              <a:rPr lang="en-GB" sz="1400" dirty="0">
                <a:latin typeface="Helvetica" panose="020B0604020202020204" pitchFamily="34" charset="0"/>
                <a:cs typeface="Helvetica" panose="020B0604020202020204" pitchFamily="34" charset="0"/>
              </a:rPr>
              <a:t>4.52m x 2.62m (14'10" x 8'7") Double glazed window affording stunning views of the beach and seafront; cornice ceiling; radiator.</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2.79m x 1.5m (9'2" x 4'11") Widening to 7'11". A modern suite with bath and </a:t>
            </a:r>
            <a:r>
              <a:rPr lang="en-GB" sz="1400" dirty="0" err="1">
                <a:latin typeface="Helvetica" panose="020B0604020202020204" pitchFamily="34" charset="0"/>
                <a:cs typeface="Helvetica" panose="020B0604020202020204" pitchFamily="34" charset="0"/>
              </a:rPr>
              <a:t>mira</a:t>
            </a:r>
            <a:r>
              <a:rPr lang="en-GB" sz="1400" dirty="0">
                <a:latin typeface="Helvetica" panose="020B0604020202020204" pitchFamily="34" charset="0"/>
                <a:cs typeface="Helvetica" panose="020B0604020202020204" pitchFamily="34" charset="0"/>
              </a:rPr>
              <a:t> shower over; curved splash screen; pedestal wash hand basin with fitted mirror over; WC with push button flush; heated towel rail; double glazed window with extractor fan; extensively tiled walls.</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TENURE AND OUTGOINGS: </a:t>
            </a:r>
            <a:r>
              <a:rPr lang="en-GB" sz="1400" dirty="0">
                <a:latin typeface="Helvetica" panose="020B0604020202020204" pitchFamily="34" charset="0"/>
                <a:cs typeface="Helvetica" panose="020B0604020202020204" pitchFamily="34" charset="0"/>
              </a:rPr>
              <a:t>The property is leasehold and has 99 years from 2015. The management of the building is organised within the development. Charges to be confirmed.</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84858"/>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400" b="1" dirty="0">
                <a:solidFill>
                  <a:srgbClr val="333333"/>
                </a:solidFill>
                <a:effectLst/>
                <a:latin typeface="Helvetica" panose="020B0604020202020204" pitchFamily="34" charset="0"/>
                <a:ea typeface="Times New Roman" panose="02020603050405020304" pitchFamily="18" charset="0"/>
                <a:cs typeface="Helvetica-Bold"/>
              </a:rPr>
              <a:t>FLOOR PLAN:</a:t>
            </a:r>
          </a:p>
          <a:p>
            <a:endParaRPr lang="en-GB" sz="1400" b="1" dirty="0">
              <a:solidFill>
                <a:srgbClr val="333333"/>
              </a:solidFill>
              <a:latin typeface="Helvetica" panose="020B0604020202020204" pitchFamily="34" charset="0"/>
              <a:ea typeface="Times New Roman" panose="02020603050405020304" pitchFamily="18" charset="0"/>
              <a:cs typeface="Helvetica-Bold"/>
            </a:endParaRPr>
          </a:p>
          <a:p>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F7DB47CB-BD34-7FAF-98C4-5378CAF3D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149" y="1780249"/>
            <a:ext cx="5243052" cy="764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626</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2023-12-04T13:59:14Z</cp:lastPrinted>
  <dcterms:created xsi:type="dcterms:W3CDTF">2023-03-19T13:39:10Z</dcterms:created>
  <dcterms:modified xsi:type="dcterms:W3CDTF">2023-12-04T13:59:16Z</dcterms:modified>
</cp:coreProperties>
</file>