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4/12/2024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Detached Three Bedroom Detached Bungalow Enjoying A Convenient Location Close To Amenities With Gardens, Drive And Garage</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Elevated Position Enjoying Open Outlook • Lounge/Dining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Kitchen • Three Bedrooms • Modern Shower 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 Double Glazed Windows • </a:t>
            </a:r>
            <a:endParaRPr lang="en-GB" sz="1200" dirty="0">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Front &amp; Rear Gardens • Driveway &amp; Garage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No Onward Chain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290</a:t>
            </a:r>
            <a:r>
              <a:rPr lang="en-GB" sz="1900" dirty="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114 Churchill Road, Exmouth, EX8 2JJ</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095FDF4A-AF03-8D93-11A4-DC9BF09A0104}"/>
              </a:ext>
            </a:extLst>
          </p:cNvPr>
          <p:cNvPicPr>
            <a:picLocks noChangeAspect="1" noChangeArrowheads="1"/>
          </p:cNvPicPr>
          <p:nvPr/>
        </p:nvPicPr>
        <p:blipFill rotWithShape="1">
          <a:blip r:embed="rId4"/>
          <a:srcRect l="-1" r="-1092" b="8186"/>
          <a:stretch/>
        </p:blipFill>
        <p:spPr bwMode="auto">
          <a:xfrm>
            <a:off x="8077562" y="2617333"/>
            <a:ext cx="6480175" cy="44521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99D5035F-9AB4-F438-E93D-DB2DAAC0ECE7}"/>
              </a:ext>
            </a:extLst>
          </p:cNvPr>
          <p:cNvPicPr>
            <a:picLocks noChangeAspect="1" noChangeArrowheads="1"/>
          </p:cNvPicPr>
          <p:nvPr/>
        </p:nvPicPr>
        <p:blipFill>
          <a:blip r:embed="rId5"/>
          <a:srcRect/>
          <a:stretch/>
        </p:blipFill>
        <p:spPr bwMode="auto">
          <a:xfrm>
            <a:off x="3904223" y="613403"/>
            <a:ext cx="3167808" cy="23746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1BF359BE-B92B-8344-4A12-EAE56F82C4EC}"/>
              </a:ext>
            </a:extLst>
          </p:cNvPr>
          <p:cNvPicPr>
            <a:picLocks noChangeAspect="1" noChangeArrowheads="1"/>
          </p:cNvPicPr>
          <p:nvPr/>
        </p:nvPicPr>
        <p:blipFill>
          <a:blip r:embed="rId6"/>
          <a:srcRect/>
          <a:stretch/>
        </p:blipFill>
        <p:spPr bwMode="auto">
          <a:xfrm>
            <a:off x="595295" y="5515742"/>
            <a:ext cx="3155927" cy="21848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a:extLst>
              <a:ext uri="{FF2B5EF4-FFF2-40B4-BE49-F238E27FC236}">
                <a16:creationId xmlns:a16="http://schemas.microsoft.com/office/drawing/2014/main" id="{2FC2F59D-3B19-3FCC-9E80-60EF83E0E0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642" y="5534057"/>
            <a:ext cx="3167112" cy="216657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B463F8C-738C-2D41-B035-0AEF69F1C0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5391" y="7864888"/>
            <a:ext cx="2782957" cy="16959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46E00CC-0610-BCEC-E4E1-CB18A7AA70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579" y="613403"/>
            <a:ext cx="3155927" cy="23746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B1C6A85-698D-6D5A-BA28-03572868CF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579" y="3177683"/>
            <a:ext cx="3137337" cy="21848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CA08DD9-0A68-FA8F-A585-8372C8C597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3704" y="3177683"/>
            <a:ext cx="3188327" cy="215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7979107"/>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rPr>
              <a:t>114 Churchill Road, Exmouth, EX8 4JJ</a:t>
            </a:r>
          </a:p>
          <a:p>
            <a:pPr algn="ctr"/>
            <a:endParaRPr lang="en-GB" sz="125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THE ACCOMMODATION COMPRISES: </a:t>
            </a:r>
            <a:r>
              <a:rPr lang="en-GB" sz="1250" dirty="0">
                <a:latin typeface="Helvetica" panose="020B0604020202020204" pitchFamily="34" charset="0"/>
                <a:cs typeface="Helvetica" panose="020B0604020202020204" pitchFamily="34" charset="0"/>
              </a:rPr>
              <a:t>Entrance canopy with courtesy light; uPVC front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RECEPTION HALL: </a:t>
            </a:r>
            <a:r>
              <a:rPr lang="en-GB" sz="1250" dirty="0">
                <a:latin typeface="Helvetica" panose="020B0604020202020204" pitchFamily="34" charset="0"/>
                <a:cs typeface="Helvetica" panose="020B0604020202020204" pitchFamily="34" charset="0"/>
              </a:rPr>
              <a:t>Linen cupboard with slatted shelving, radiator and housing gas boiler; adjoining cupboard with electric consumer unit and meter; access to roof void.</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LOUNGE/DINING ROOM: </a:t>
            </a:r>
            <a:r>
              <a:rPr lang="en-GB" sz="1250" dirty="0">
                <a:latin typeface="Helvetica" panose="020B0604020202020204" pitchFamily="34" charset="0"/>
                <a:cs typeface="Helvetica" panose="020B0604020202020204" pitchFamily="34" charset="0"/>
              </a:rPr>
              <a:t>5.13m x 3.56m (16'10" x 11'8") Double glazed window to front elevation; radiator; stone fire place and chimney breast with display areas and housing coal effect gas fire; radiator; television point; telephone point.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a:t>
            </a:r>
            <a:r>
              <a:rPr lang="en-GB" sz="1250" dirty="0">
                <a:latin typeface="Helvetica" panose="020B0604020202020204" pitchFamily="34" charset="0"/>
                <a:cs typeface="Helvetica" panose="020B0604020202020204" pitchFamily="34" charset="0"/>
              </a:rPr>
              <a:t> 3.38m x 3.02m (11'1" x 9'11") Fitted with a range of work top surfaces with cupboards and drawers; plumbing for an automatic washing machine beneath; tiled surrounds; gas cooker; wall mounted cupboards; radiator; double glazed window and door to REAR GARDEN.</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a:t>
            </a:r>
            <a:r>
              <a:rPr lang="en-GB" sz="1250" dirty="0">
                <a:latin typeface="Helvetica" panose="020B0604020202020204" pitchFamily="34" charset="0"/>
                <a:cs typeface="Helvetica" panose="020B0604020202020204" pitchFamily="34" charset="0"/>
              </a:rPr>
              <a:t> 3.89m x 3.05m (12'9" x 10'0") Double glazed window to rear elevation;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 </a:t>
            </a:r>
            <a:r>
              <a:rPr lang="en-GB" sz="1250" dirty="0">
                <a:latin typeface="Helvetica" panose="020B0604020202020204" pitchFamily="34" charset="0"/>
                <a:cs typeface="Helvetica" panose="020B0604020202020204" pitchFamily="34" charset="0"/>
              </a:rPr>
              <a:t>3.3m x 3.05m (10'10" x 10'0") Double glazed window to rear elevation; radiator; television point; telephone point.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THREE: </a:t>
            </a:r>
            <a:r>
              <a:rPr lang="en-GB" sz="1250" dirty="0">
                <a:latin typeface="Helvetica" panose="020B0604020202020204" pitchFamily="34" charset="0"/>
                <a:cs typeface="Helvetica" panose="020B0604020202020204" pitchFamily="34" charset="0"/>
              </a:rPr>
              <a:t>3.58m x 2.57m (11'9" x 8'5") Double glazed window to front elevation;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SHOWER ROOM: </a:t>
            </a:r>
            <a:r>
              <a:rPr lang="en-GB" sz="1250" dirty="0">
                <a:latin typeface="Helvetica" panose="020B0604020202020204" pitchFamily="34" charset="0"/>
                <a:cs typeface="Helvetica" panose="020B0604020202020204" pitchFamily="34" charset="0"/>
              </a:rPr>
              <a:t>1.75m x 1.65m (5'9" x 5'5") Re-fitted with a corner cubicle shower unit and tiled splash back walls; wash hand basin with adjoining display surface with cabinet and push button flush under; WC; heated towel rail; double glazed window with pattern glass; part splash back walls; fitted mirror.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Located on an elevated position with lawn garden; block paved pathways and driveway to GARAGE decorative stone area and shrubs; outside light; side gate to REAR GARDEN which is enclosed and comprising of a block paved patio area and pathway; lawn area; flower and shrub beds; outside light; outside tap.</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GARAGE: </a:t>
            </a:r>
            <a:r>
              <a:rPr lang="en-GB" sz="1250" dirty="0">
                <a:latin typeface="Helvetica" panose="020B0604020202020204" pitchFamily="34" charset="0"/>
                <a:cs typeface="Helvetica" panose="020B0604020202020204" pitchFamily="34" charset="0"/>
              </a:rPr>
              <a:t>5.08m x 2.92m (16'8" x 9'7") Up and over door; power and light connected; uPVC double glazed door to REAR GARDEN.</a:t>
            </a:r>
          </a:p>
          <a:p>
            <a:endParaRPr lang="en-GB" sz="1250" dirty="0">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07968"/>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endParaRPr lang="en-GB" sz="1100" dirty="0">
              <a:effectLst/>
              <a:latin typeface="Times New Roman" panose="02020603050405020304" pitchFamily="18" charset="0"/>
              <a:ea typeface="Times New Roman" panose="02020603050405020304" pitchFamily="18" charset="0"/>
            </a:endParaRPr>
          </a:p>
          <a:p>
            <a:r>
              <a:rPr lang="en-GB" sz="1250" b="1" dirty="0">
                <a:solidFill>
                  <a:srgbClr val="333333"/>
                </a:solidFill>
                <a:effectLst/>
                <a:latin typeface="Helvetica" panose="020B0604020202020204" pitchFamily="34" charset="0"/>
                <a:ea typeface="Times New Roman" panose="02020603050405020304" pitchFamily="18" charset="0"/>
                <a:cs typeface="Helvetica-Bold"/>
              </a:rPr>
              <a:t> FLOOR PLAN: </a:t>
            </a:r>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r>
              <a:rPr lang="en-GB" sz="1250" dirty="0">
                <a:solidFill>
                  <a:srgbClr val="333333"/>
                </a:solidFill>
                <a:effectLst/>
                <a:latin typeface="Helvetica" panose="020B0604020202020204" pitchFamily="34" charset="0"/>
                <a:ea typeface="Times New Roman" panose="02020603050405020304" pitchFamily="18" charset="0"/>
                <a:cs typeface="Helvetica-Bold"/>
              </a:rPr>
              <a:t>   </a:t>
            </a:r>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BE91CD06-6ED2-BEDB-2333-5E08B96F8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563" y="2228443"/>
            <a:ext cx="6288792" cy="527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659</Words>
  <Application>Microsoft Office PowerPoint</Application>
  <PresentationFormat>Custom</PresentationFormat>
  <Paragraphs>26</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16</cp:revision>
  <cp:lastPrinted>2024-04-12T08:01:55Z</cp:lastPrinted>
  <dcterms:created xsi:type="dcterms:W3CDTF">2023-03-19T13:39:10Z</dcterms:created>
  <dcterms:modified xsi:type="dcterms:W3CDTF">2024-04-12T08:02:05Z</dcterms:modified>
</cp:coreProperties>
</file>