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3/22/2024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Most Impressive Detached House With Some Fine Period Features, Well Planned Gardens &amp; Garage</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&amp; Spacious Reception Hall  • Bay Fronted Lounge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Separate Dining Room • Modern Well Appointed Kitchen/Breakfast Room • Conservatory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Ground Floor Cloakroom/WC • Three First Floor Bedrooms •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Gas Central Heating, Double Glazed Windows &amp; Cavity Wall Insulation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Super Family Home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£465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104 </a:t>
            </a:r>
            <a:r>
              <a:rPr lang="en-GB" dirty="0" err="1">
                <a:solidFill>
                  <a:srgbClr val="FFFFFF"/>
                </a:solidFill>
                <a:latin typeface="HelveticaNeueLT-Medium"/>
                <a:ea typeface="Times New Roman" panose="02020603050405020304" pitchFamily="18" charset="0"/>
              </a:rPr>
              <a:t>Littleham</a:t>
            </a:r>
            <a:r>
              <a:rPr lang="en-GB" dirty="0">
                <a:solidFill>
                  <a:srgbClr val="FFFFFF"/>
                </a:solidFill>
                <a:latin typeface="HelveticaNeueLT-Medium"/>
                <a:ea typeface="Times New Roman" panose="02020603050405020304" pitchFamily="18" charset="0"/>
              </a:rPr>
              <a:t> Road, Exmouth, EX8 2RD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4">
            <a:extLst>
              <a:ext uri="{FF2B5EF4-FFF2-40B4-BE49-F238E27FC236}">
                <a16:creationId xmlns:a16="http://schemas.microsoft.com/office/drawing/2014/main" id="{9497317E-C2B0-AD34-DC72-F80B0D412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12" y="539505"/>
            <a:ext cx="3107055" cy="2454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D32AD89C-1203-357D-67EA-AB9EB7B0F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451" y="556635"/>
            <a:ext cx="3168314" cy="2437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6A720028-384B-62EE-D391-67CE03908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912" y="3113639"/>
            <a:ext cx="310705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C7A6EE2-40B6-6C23-36BC-7A667F1A9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1451" y="3105433"/>
            <a:ext cx="31639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4C9F8D9-B9CF-635E-2B82-C2D541452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620" y="2594996"/>
            <a:ext cx="6350481" cy="4458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2ACB53-07D4-3D92-F4CB-83B5CAF6EC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12" y="5414939"/>
            <a:ext cx="3107055" cy="23574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3334215C-2E91-BFEE-5C58-B0F55FD77C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1451" y="5414939"/>
            <a:ext cx="3163934" cy="2357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577C73E-7EFC-CCEF-ACEA-8AB5845369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6940" y="7855943"/>
            <a:ext cx="2373558" cy="175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9136008"/>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104 </a:t>
            </a:r>
            <a:r>
              <a:rPr lang="en-GB" sz="1400" b="1" dirty="0" err="1">
                <a:solidFill>
                  <a:srgbClr val="333333"/>
                </a:solidFill>
                <a:latin typeface="Helvetica" panose="020B0604020202020204" pitchFamily="34" charset="0"/>
                <a:cs typeface="Helvetica" panose="020B0604020202020204" pitchFamily="34" charset="0"/>
              </a:rPr>
              <a:t>Littleham</a:t>
            </a:r>
            <a:r>
              <a:rPr lang="en-GB" sz="1400" b="1" dirty="0">
                <a:solidFill>
                  <a:srgbClr val="333333"/>
                </a:solidFill>
                <a:latin typeface="Helvetica" panose="020B0604020202020204" pitchFamily="34" charset="0"/>
                <a:cs typeface="Helvetica" panose="020B0604020202020204" pitchFamily="34" charset="0"/>
              </a:rPr>
              <a:t> Road, Exmouth, EX8 2RD</a:t>
            </a: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double glazed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Shelved cupboard with display surface over; inner solid wood door with pattern glass and two matching picture windows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SPACIOUS RECEPTION HALL: </a:t>
            </a:r>
            <a:r>
              <a:rPr lang="en-GB" sz="1200" dirty="0">
                <a:latin typeface="Helvetica" panose="020B0604020202020204" pitchFamily="34" charset="0"/>
                <a:cs typeface="Helvetica" panose="020B0604020202020204" pitchFamily="34" charset="0"/>
              </a:rPr>
              <a:t>5.13m x 2.74m (16'10" x 9'0") An impressive entrance to the property with staircase rising to the first floor landing with understairs cupboard beneath; radiator; double glazed window to side aspect.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CLOAKROOM/WC: </a:t>
            </a:r>
            <a:r>
              <a:rPr lang="en-GB" sz="1200" dirty="0">
                <a:latin typeface="Helvetica" panose="020B0604020202020204" pitchFamily="34" charset="0"/>
                <a:cs typeface="Helvetica" panose="020B0604020202020204" pitchFamily="34" charset="0"/>
              </a:rPr>
              <a:t>WC; wash hand basin; radiator; double glazed window with pattern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a:t>
            </a:r>
            <a:r>
              <a:rPr lang="en-GB" sz="1200" dirty="0">
                <a:latin typeface="Helvetica" panose="020B0604020202020204" pitchFamily="34" charset="0"/>
                <a:cs typeface="Helvetica" panose="020B0604020202020204" pitchFamily="34" charset="0"/>
              </a:rPr>
              <a:t> 4.8m x 3.71m (15'9" x 12'2") into double glazed square bay window to front aspect; original wooden fire surround with tiled inset and marble hearth housing living flame electric fire; television point; picture rail;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ROOM:</a:t>
            </a:r>
            <a:r>
              <a:rPr lang="en-GB" sz="1200" dirty="0">
                <a:latin typeface="Helvetica" panose="020B0604020202020204" pitchFamily="34" charset="0"/>
                <a:cs typeface="Helvetica" panose="020B0604020202020204" pitchFamily="34" charset="0"/>
              </a:rPr>
              <a:t> 4.06m x 3.71m (13'4" x 12'2") Original wooden fire surround with tiled hearth; radiator; sliding double glazed patio doors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CONSERVATORY: </a:t>
            </a:r>
            <a:r>
              <a:rPr lang="en-GB" sz="1200" dirty="0">
                <a:latin typeface="Helvetica" panose="020B0604020202020204" pitchFamily="34" charset="0"/>
                <a:cs typeface="Helvetica" panose="020B0604020202020204" pitchFamily="34" charset="0"/>
              </a:rPr>
              <a:t>3.53m x 2.26m (11'7" x 7'5") (Also accessed from the kitchen/breakfast room) With double glazed windows overlooking the rear gardens and double glazed double doors to rear garden; electric wall heater; skylight window; ceiling lighting and power sockets.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EXTENDED KITCHEN/BREAKFAST ROOM: </a:t>
            </a:r>
            <a:r>
              <a:rPr lang="en-GB" sz="1200" dirty="0">
                <a:latin typeface="Helvetica" panose="020B0604020202020204" pitchFamily="34" charset="0"/>
                <a:cs typeface="Helvetica" panose="020B0604020202020204" pitchFamily="34" charset="0"/>
              </a:rPr>
              <a:t>4.5m x 2.79m (14'9" x 9'2") A modern stylish and well equipped kitchen with a range of gloss finish pattern worktop surfaces including 'pull-out' breakfast bar with splashback surrounds; range of cupboards, drawer units including two carousel units and slimline pull-out larder cupboard; plumbing for an automatic washing machine and dishwasher space beneath worktop surface; built-in oven with 'slide &amp; hide' door, cupboard over and deep drawer unit beneath; four ring gas hob with glass splashback and chimney style extractor hood over with light; single drainer sink unit; further kitchen unit housing pull out larder cupboard and upright storage area; space for fridge freezer; two radiators; Valliant gas boiler; wall mounted cupboards and shelving; two double glazed windows and double glazed door to conservatory.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Double glazed window with pattern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4.83m x 3.66m (15'10" x 12'0") into double glazed square bay window to front aspect with outlook towards </a:t>
            </a:r>
            <a:r>
              <a:rPr lang="en-GB" sz="1200" dirty="0" err="1">
                <a:latin typeface="Helvetica" panose="020B0604020202020204" pitchFamily="34" charset="0"/>
                <a:cs typeface="Helvetica" panose="020B0604020202020204" pitchFamily="34" charset="0"/>
              </a:rPr>
              <a:t>Littleham</a:t>
            </a:r>
            <a:r>
              <a:rPr lang="en-GB" sz="1200" dirty="0">
                <a:latin typeface="Helvetica" panose="020B0604020202020204" pitchFamily="34" charset="0"/>
                <a:cs typeface="Helvetica" panose="020B0604020202020204" pitchFamily="34" charset="0"/>
              </a:rPr>
              <a:t> church and grounds; range of wardrobes, drawer units and dressing table; radiator; tiled fireplace with wood mantel.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4.01m x 3.71m (13'2" x 12'2") Double glazed window to rear aspect; radiator; picture rail; tiled fireplace with wooden mantle over.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2.74m x 2.69m (9'0" x 8'10") Double glazed window to front aspect with outlook towards </a:t>
            </a:r>
            <a:r>
              <a:rPr lang="en-GB" sz="1200" dirty="0" err="1">
                <a:latin typeface="Helvetica" panose="020B0604020202020204" pitchFamily="34" charset="0"/>
                <a:cs typeface="Helvetica" panose="020B0604020202020204" pitchFamily="34" charset="0"/>
              </a:rPr>
              <a:t>Littleham</a:t>
            </a:r>
            <a:r>
              <a:rPr lang="en-GB" sz="1200" dirty="0">
                <a:latin typeface="Helvetica" panose="020B0604020202020204" pitchFamily="34" charset="0"/>
                <a:cs typeface="Helvetica" panose="020B0604020202020204" pitchFamily="34" charset="0"/>
              </a:rPr>
              <a:t> church and grounds;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SHOWER ROOM/WC:</a:t>
            </a:r>
            <a:r>
              <a:rPr lang="en-GB" sz="1200" dirty="0">
                <a:latin typeface="Helvetica" panose="020B0604020202020204" pitchFamily="34" charset="0"/>
                <a:cs typeface="Helvetica" panose="020B0604020202020204" pitchFamily="34" charset="0"/>
              </a:rPr>
              <a:t> 2.62m x 1.8m (8'7" x 5'11") Double cubicle with fixed and detachable shower head hoses; vanity wash hand basin; WC with push button flush; radiator; fully tiled walls with mirror; chrome heated towel rail; ceiling extractor fan; access to roof space.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625712"/>
          </a:xfrm>
          <a:prstGeom prst="rect">
            <a:avLst/>
          </a:prstGeom>
          <a:noFill/>
        </p:spPr>
        <p:txBody>
          <a:bodyPr wrap="square" rtlCol="0">
            <a:spAutoFit/>
          </a:bodyPr>
          <a:lstStyle/>
          <a:p>
            <a:r>
              <a:rPr lang="en-GB" sz="1200" b="1" dirty="0" err="1">
                <a:latin typeface="Helvetica" panose="020B0604020202020204" pitchFamily="34" charset="0"/>
                <a:cs typeface="Helvetica" panose="020B0604020202020204" pitchFamily="34" charset="0"/>
              </a:rPr>
              <a:t>OUTSIDE:</a:t>
            </a:r>
            <a:r>
              <a:rPr lang="en-GB" sz="1200" dirty="0" err="1">
                <a:latin typeface="Helvetica" panose="020B0604020202020204" pitchFamily="34" charset="0"/>
                <a:cs typeface="Helvetica" panose="020B0604020202020204" pitchFamily="34" charset="0"/>
              </a:rPr>
              <a:t>The</a:t>
            </a:r>
            <a:r>
              <a:rPr lang="en-GB" sz="1200" dirty="0">
                <a:latin typeface="Helvetica" panose="020B0604020202020204" pitchFamily="34" charset="0"/>
                <a:cs typeface="Helvetica" panose="020B0604020202020204" pitchFamily="34" charset="0"/>
              </a:rPr>
              <a:t> property is approached via pedestrian gate and block paved pathway along with a block paved driveway providing off-road parking leading to the garage with two lawned areas of garden. A gate gives access to a side garden comprising of a decorative stone garden, circular patio and timber shed which </a:t>
            </a:r>
            <a:r>
              <a:rPr lang="en-GB" sz="1200" dirty="0" err="1">
                <a:latin typeface="Helvetica" panose="020B0604020202020204" pitchFamily="34" charset="0"/>
                <a:cs typeface="Helvetica" panose="020B0604020202020204" pitchFamily="34" charset="0"/>
              </a:rPr>
              <a:t>inturn</a:t>
            </a:r>
            <a:r>
              <a:rPr lang="en-GB" sz="1200" dirty="0">
                <a:latin typeface="Helvetica" panose="020B0604020202020204" pitchFamily="34" charset="0"/>
                <a:cs typeface="Helvetica" panose="020B0604020202020204" pitchFamily="34" charset="0"/>
              </a:rPr>
              <a:t> leads through to the rear garden. The rear garden comprises of a sun terrace area, lawn garden and well stocked flower and shrub beds, outside tap, block paved path back round to the front of the property.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5.74m x 2.79m (18'10" x 9'2") Electric door; power and light connected; two double glazed windows.</a:t>
            </a:r>
            <a:br>
              <a:rPr lang="en-GB" sz="1200" dirty="0">
                <a:latin typeface="Helvetica" panose="020B0604020202020204" pitchFamily="34" charset="0"/>
                <a:cs typeface="Helvetica" panose="020B0604020202020204" pitchFamily="34" charset="0"/>
              </a:rPr>
            </a:br>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0EE8B34C-7747-965E-BB3D-674C14C11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777" y="4111018"/>
            <a:ext cx="6384816" cy="490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991</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24</cp:revision>
  <cp:lastPrinted>2024-03-22T17:31:45Z</cp:lastPrinted>
  <dcterms:created xsi:type="dcterms:W3CDTF">2023-03-19T13:39:10Z</dcterms:created>
  <dcterms:modified xsi:type="dcterms:W3CDTF">2024-03-22T17:31:46Z</dcterms:modified>
</cp:coreProperties>
</file>