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2/21/2024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Superbly Positioned Detached Residence With Excellent Sea And Countryside Views, Lovely Gardens, Ample Parking And Double Garage</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Spacious Lounge • Separate 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Kitchen/Breakfast Room • Utility Room • Large Conservatory Extension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Cloakroom/WC • Four Bedrooms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En-Suite Shower Room/WC •  Family Bathroom/WC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&amp; Double Glazed Windows •</a:t>
            </a:r>
            <a:r>
              <a:rPr lang="en-GB" sz="1200" dirty="0">
                <a:solidFill>
                  <a:srgbClr val="000000"/>
                </a:solidFill>
                <a:latin typeface="Helvetica" panose="020B0604020202020204" pitchFamily="34" charset="0"/>
                <a:ea typeface="Times New Roman" panose="02020603050405020304" pitchFamily="18" charset="0"/>
                <a:cs typeface="HelveticaNeueLT-Roman"/>
              </a:rPr>
              <a:t> No Onward Chain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a:solidFill>
                  <a:srgbClr val="0057A8"/>
                </a:solidFill>
                <a:latin typeface="HelveticaNeueLT-Roman"/>
                <a:ea typeface="Times New Roman" panose="02020603050405020304" pitchFamily="18" charset="0"/>
                <a:cs typeface="HelveticaNeueLT-Roman"/>
              </a:rPr>
              <a:t>GUIDE </a:t>
            </a:r>
            <a:r>
              <a:rPr lang="en-GB" sz="1200" dirty="0">
                <a:solidFill>
                  <a:srgbClr val="0057A8"/>
                </a:solidFill>
                <a:latin typeface="HelveticaNeueLT-Roman"/>
                <a:ea typeface="Times New Roman" panose="02020603050405020304" pitchFamily="18" charset="0"/>
                <a:cs typeface="HelveticaNeueLT-Roman"/>
              </a:rPr>
              <a:t>P</a:t>
            </a:r>
            <a:r>
              <a:rPr lang="en-GB" sz="1200">
                <a:solidFill>
                  <a:srgbClr val="0057A8"/>
                </a:solidFill>
                <a:effectLst/>
                <a:latin typeface="HelveticaNeueLT-Roman"/>
                <a:ea typeface="Times New Roman" panose="02020603050405020304" pitchFamily="18" charset="0"/>
                <a:cs typeface="HelveticaNeueLT-Roman"/>
              </a:rPr>
              <a:t>RICE</a:t>
            </a:r>
            <a:r>
              <a:rPr lang="en-GB" sz="120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875</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Henleaze, 90 Foxholes Hill, Exmouth, EX8 2DH</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FFB60E9-4D78-D079-A469-833CA8632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250" y="2613067"/>
            <a:ext cx="6349851" cy="44477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E22310A-CE56-CD0F-7EB0-AD81D8191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12" y="565622"/>
            <a:ext cx="3196639" cy="24382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2B7A19A5-B5EE-FB0D-0EC5-9A8ABE8A94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1349" y="565623"/>
            <a:ext cx="3201406" cy="2438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4C7BD2E9-7685-6AE2-BEA7-ACC00DAA4C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580" y="3139127"/>
            <a:ext cx="3163472" cy="2206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148F3072-8A41-6B77-57CE-390953C9B8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1349" y="3139127"/>
            <a:ext cx="3201405" cy="22067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7AF1C37C-E081-19B4-7196-C0A55E732B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1349" y="5507346"/>
            <a:ext cx="3201405" cy="21208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E2AC449-C53E-3CC4-8D22-C7A91481E5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2057" y="7742389"/>
            <a:ext cx="2227350" cy="16601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61B89E3-CAAA-E914-6C4D-AA08866157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593" y="5495596"/>
            <a:ext cx="3169458" cy="211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456709"/>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Henleaze, 90 Foxholes Hill, Exmouth, EX8 2DH</a:t>
            </a:r>
          </a:p>
          <a:p>
            <a:pPr algn="ct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THE ACCOMMODATION COMPRISES:</a:t>
            </a:r>
            <a:r>
              <a:rPr lang="en-GB" sz="1100" dirty="0">
                <a:latin typeface="Helvetica" panose="020B0604020202020204" pitchFamily="34" charset="0"/>
                <a:cs typeface="Helvetica" panose="020B0604020202020204" pitchFamily="34" charset="0"/>
              </a:rPr>
              <a:t> Sliding patio doors to:</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ENTRANCE PORCH: </a:t>
            </a:r>
            <a:r>
              <a:rPr lang="en-GB" sz="1100" dirty="0">
                <a:latin typeface="Helvetica" panose="020B0604020202020204" pitchFamily="34" charset="0"/>
                <a:cs typeface="Helvetica" panose="020B0604020202020204" pitchFamily="34" charset="0"/>
              </a:rPr>
              <a:t>2.44m x 1.17m (8'0" x 3'10") Inner wood effect double glazed door with matching side screen to:</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RECEPTION HALL: </a:t>
            </a:r>
            <a:r>
              <a:rPr lang="en-GB" sz="1100" dirty="0">
                <a:latin typeface="Helvetica" panose="020B0604020202020204" pitchFamily="34" charset="0"/>
                <a:cs typeface="Helvetica" panose="020B0604020202020204" pitchFamily="34" charset="0"/>
              </a:rPr>
              <a:t>Radiator; turning staircase to FIRST FLOOR LANDING with useful understairs cupboard beneath; double glass panelled doors to:</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CLOAKROOM/WC: </a:t>
            </a:r>
            <a:r>
              <a:rPr lang="en-GB" sz="1100" dirty="0">
                <a:latin typeface="Helvetica" panose="020B0604020202020204" pitchFamily="34" charset="0"/>
                <a:cs typeface="Helvetica" panose="020B0604020202020204" pitchFamily="34" charset="0"/>
              </a:rPr>
              <a:t>Fitted with wash hand basin set into display surface with cabinets beneath and large fitted mirror over; slimline upright cabinet; WC with push button flush; heated towel rail; recess ceiling spotlighting; window with pattern glass.</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LOUNGE:</a:t>
            </a:r>
            <a:r>
              <a:rPr lang="en-GB" sz="1100" dirty="0">
                <a:latin typeface="Helvetica" panose="020B0604020202020204" pitchFamily="34" charset="0"/>
                <a:cs typeface="Helvetica" panose="020B0604020202020204" pitchFamily="34" charset="0"/>
              </a:rPr>
              <a:t> 7.62m x 3.96m (25'0" x 13'0") A spacious room with uPVC double glazed windows to front aspect with views to the sea and coastline; stone fireplace and hearth housing coal effect living flame gas fire; two radiators; glazed panelled doors to:</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CONSERVATORY EXTENSION: </a:t>
            </a:r>
            <a:r>
              <a:rPr lang="en-GB" sz="1100" dirty="0">
                <a:latin typeface="Helvetica" panose="020B0604020202020204" pitchFamily="34" charset="0"/>
                <a:cs typeface="Helvetica" panose="020B0604020202020204" pitchFamily="34" charset="0"/>
              </a:rPr>
              <a:t>9.45m x 2.44m (31'0" x 8'0") widening to 12'0 into bay window. A most spacious addition to the living area with uPVC double glazed windows overlooking the rear garden; two radiators; two skylight windows; power and light connected; double doors and single double glazed doors giving access to the rear garden.</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KITCHEN/BREAKFAST ROOM:</a:t>
            </a:r>
            <a:r>
              <a:rPr lang="en-GB" sz="1100" dirty="0">
                <a:latin typeface="Helvetica" panose="020B0604020202020204" pitchFamily="34" charset="0"/>
                <a:cs typeface="Helvetica" panose="020B0604020202020204" pitchFamily="34" charset="0"/>
              </a:rPr>
              <a:t> 4.19m x 3.2m (13'9" x 10'6") A modern kitchen with pattern worktop surfaces with inset one and a quarter bowl single drainer sink unit with tiled surrounds; range of cupboards, drawers and space for dishwasher beneath; breakfast bar recess beneath worktops; inset four ring gas hob; built-in oven and grill with cupboards above and below; wall mounted cupboards; gloss fronted display cabinets with adjoining spotlighting; radiator; recess ceiling spotlights; gloss serving hatch to dining room; window to rear aspect.</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UTILITY ROOM: </a:t>
            </a:r>
            <a:r>
              <a:rPr lang="en-GB" sz="1100" dirty="0">
                <a:latin typeface="Helvetica" panose="020B0604020202020204" pitchFamily="34" charset="0"/>
                <a:cs typeface="Helvetica" panose="020B0604020202020204" pitchFamily="34" charset="0"/>
              </a:rPr>
              <a:t>Worktops with plumbing for an automatic washing machine and tumble dryer space beneath; inset one and a quarter bowl single drainer sink unit; wall mounted cupboards; Worcester gas boiler; radiator; double glazed window to rear aspect and double glazed door to CONSERVATORY and uPVC double glazed door to GARAGE.</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DINING ROOM:</a:t>
            </a:r>
            <a:r>
              <a:rPr lang="en-GB" sz="1100" dirty="0">
                <a:latin typeface="Helvetica" panose="020B0604020202020204" pitchFamily="34" charset="0"/>
                <a:cs typeface="Helvetica" panose="020B0604020202020204" pitchFamily="34" charset="0"/>
              </a:rPr>
              <a:t> 3.63m x 3.02m (11'11" x 9'11") Double glazed window to front aspect with sea views; television point; radiator.</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FIRST FLOOR LANDING: </a:t>
            </a:r>
            <a:r>
              <a:rPr lang="en-GB" sz="1100" dirty="0">
                <a:latin typeface="Helvetica" panose="020B0604020202020204" pitchFamily="34" charset="0"/>
                <a:cs typeface="Helvetica" panose="020B0604020202020204" pitchFamily="34" charset="0"/>
              </a:rPr>
              <a:t>With two double glazed windows on half landing; airing cupboard with water tank; access via loft ladder to roof space.</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ONE:</a:t>
            </a:r>
            <a:r>
              <a:rPr lang="en-GB" sz="1100" dirty="0">
                <a:latin typeface="Helvetica" panose="020B0604020202020204" pitchFamily="34" charset="0"/>
                <a:cs typeface="Helvetica" panose="020B0604020202020204" pitchFamily="34" charset="0"/>
              </a:rPr>
              <a:t> 4.57m x 3.96m (15'0" x 13'0") Double glazed to front aspect with wonderful sea and coastline views; fitted range of bedroom furniture to include floor to ceiling wardrobes, two bedside cabinets, chest of drawer units and dressing table. television point; part sloping ceiling; radiator.</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EN-SUITE SHOWER ROOM/WC: </a:t>
            </a:r>
            <a:r>
              <a:rPr lang="en-GB" sz="1100" dirty="0">
                <a:latin typeface="Helvetica" panose="020B0604020202020204" pitchFamily="34" charset="0"/>
                <a:cs typeface="Helvetica" panose="020B0604020202020204" pitchFamily="34" charset="0"/>
              </a:rPr>
              <a:t>1.88m x 1.85m (6'2" x 6'1") Shower cubicle; wash hand basin set into display surface with cabinet and shelving beneath; WC with push button flush; fully tiled walls; recess ceiling spotlighting; double glazed windows with pattern glass; heated towel rail; mirror fronted medicine cabinet.</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TWO: </a:t>
            </a:r>
            <a:r>
              <a:rPr lang="en-GB" sz="1100" dirty="0">
                <a:latin typeface="Helvetica" panose="020B0604020202020204" pitchFamily="34" charset="0"/>
                <a:cs typeface="Helvetica" panose="020B0604020202020204" pitchFamily="34" charset="0"/>
              </a:rPr>
              <a:t>4.04m x 3.02m (13'3" x 9'11") Double glazed tilt and turn window to rear aspect enjoying countryside views; radiator; built-in double wardrobe.</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BEDROOM THREE: </a:t>
            </a:r>
            <a:r>
              <a:rPr lang="en-GB" sz="1100" dirty="0">
                <a:latin typeface="Helvetica" panose="020B0604020202020204" pitchFamily="34" charset="0"/>
                <a:cs typeface="Helvetica" panose="020B0604020202020204" pitchFamily="34" charset="0"/>
              </a:rPr>
              <a:t>4.19m x 3.02m (13'9" x 9'11") Double glazed tilt and turn window to rear aspect with countryside views; radiator; built-in double wardrobe.</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3139321"/>
          </a:xfrm>
          <a:prstGeom prst="rect">
            <a:avLst/>
          </a:prstGeom>
          <a:noFill/>
        </p:spPr>
        <p:txBody>
          <a:bodyPr wrap="square" rtlCol="0">
            <a:spAutoFit/>
          </a:bodyPr>
          <a:lstStyle/>
          <a:p>
            <a:r>
              <a:rPr lang="en-GB" sz="1100" b="1" dirty="0">
                <a:latin typeface="Helvetica" panose="020B0604020202020204" pitchFamily="34" charset="0"/>
                <a:cs typeface="Helvetica" panose="020B0604020202020204" pitchFamily="34" charset="0"/>
              </a:rPr>
              <a:t>BEDROOM FOUR:</a:t>
            </a:r>
            <a:r>
              <a:rPr lang="en-GB" sz="1100" dirty="0">
                <a:latin typeface="Helvetica" panose="020B0604020202020204" pitchFamily="34" charset="0"/>
                <a:cs typeface="Helvetica" panose="020B0604020202020204" pitchFamily="34" charset="0"/>
              </a:rPr>
              <a:t> 2.97m x 2.13m (9'9" x 7'0") (Accessed via both Bedroom 3 and First Floor Landing) Double glazed windows to front aspect with superb sea and coastal views; radiator.</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BATHROOM/WC: </a:t>
            </a:r>
            <a:r>
              <a:rPr lang="en-GB" sz="1100" dirty="0">
                <a:latin typeface="Helvetica" panose="020B0604020202020204" pitchFamily="34" charset="0"/>
                <a:cs typeface="Helvetica" panose="020B0604020202020204" pitchFamily="34" charset="0"/>
              </a:rPr>
              <a:t>1.96m x 1.93m (6'5" x 6'4") Corner whirlpool bath; pedestal wash hand basin; WC with push button flush; fully tiled walls; heated towel rail; mirror fronted medicine cabinet; double glazed window with pattern glass; fitted wall mirror.</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OUTSIDE: </a:t>
            </a:r>
            <a:r>
              <a:rPr lang="en-GB" sz="1100" dirty="0">
                <a:latin typeface="Helvetica" panose="020B0604020202020204" pitchFamily="34" charset="0"/>
                <a:cs typeface="Helvetica" panose="020B0604020202020204" pitchFamily="34" charset="0"/>
              </a:rPr>
              <a:t>The property is approached via a long block paved driveway with turning area leading to a DOUBLE GARAGE. Lawn front garden with shrubs and decorative stone flower beds. A further lawn side garden with gate leads through to the rear garden. The rear garden is a wonderful feature to the property backing onto countryside with extensive lawn gardens, colourful raised shrub beds, patio sun terrace areas ideal for outside entertaining, pond with water feature and summer house. Outside tap and lighting. A gate and side pathway leads back to the front of the property.</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DOUBLE GARAGE:</a:t>
            </a:r>
            <a:r>
              <a:rPr lang="en-GB" sz="1100" dirty="0">
                <a:latin typeface="Helvetica" panose="020B0604020202020204" pitchFamily="34" charset="0"/>
                <a:cs typeface="Helvetica" panose="020B0604020202020204" pitchFamily="34" charset="0"/>
              </a:rPr>
              <a:t> 4.83m x 4.65m (15'10" x 15'3") Electric up and over door; power and light connected; door to UTILITY ROOM.</a:t>
            </a:r>
          </a:p>
          <a:p>
            <a:br>
              <a:rPr lang="en-GB" sz="1100" dirty="0">
                <a:solidFill>
                  <a:srgbClr val="333333"/>
                </a:solidFill>
                <a:effectLst/>
                <a:latin typeface="Helvetica" panose="020B0604020202020204" pitchFamily="34" charset="0"/>
                <a:ea typeface="Times New Roman" panose="02020603050405020304" pitchFamily="18" charset="0"/>
                <a:cs typeface="Helvetica-Bold"/>
              </a:rPr>
            </a:br>
            <a:r>
              <a:rPr lang="en-GB" sz="1100" b="1" dirty="0">
                <a:effectLst/>
                <a:latin typeface="Helvetica" panose="020B0604020202020204" pitchFamily="34" charset="0"/>
                <a:ea typeface="Times New Roman" panose="02020603050405020304" pitchFamily="18" charset="0"/>
                <a:cs typeface="Helvetica-Bold"/>
              </a:rPr>
              <a:t>FLOOR PLAN:   </a:t>
            </a:r>
            <a:endParaRPr lang="en-GB" sz="1100" b="1"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2AACEF51-2A6D-EAFD-649B-9EA232D51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126" y="4055673"/>
            <a:ext cx="6429244" cy="442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1152</Words>
  <Application>Microsoft Office PowerPoint</Application>
  <PresentationFormat>Custom</PresentationFormat>
  <Paragraphs>21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19</cp:revision>
  <cp:lastPrinted>2024-02-08T10:24:36Z</cp:lastPrinted>
  <dcterms:created xsi:type="dcterms:W3CDTF">2023-03-19T13:39:10Z</dcterms:created>
  <dcterms:modified xsi:type="dcterms:W3CDTF">2024-02-21T14:02:46Z</dcterms:modified>
</cp:coreProperties>
</file>