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2/16/2024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Beautifully Presented Detached Bungalow Enjoying A Convenient Location With Views Towards The Estuary, Pleasant Gardens, Ample Parking And Garage</a:t>
            </a:r>
          </a:p>
          <a:p>
            <a:pPr algn="ctr">
              <a:lnSpc>
                <a:spcPct val="127000"/>
              </a:lnSpc>
            </a:pPr>
            <a:endParaRPr lang="en-GB" sz="1200" dirty="0">
              <a:solidFill>
                <a:srgbClr val="000000"/>
              </a:solidFill>
              <a:effectLst/>
              <a:latin typeface="Helvetica" panose="020B0604020202020204" pitchFamily="34"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Open Plan Modern Kitchen And Dual Aspect Lounge/Dining Room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Bedrooms • Stylish Shower Room/WC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Raised Southerly Aspect Decked Sun Terrace • Gas Central Heating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uPVC Double Glazing • Viewing Recommended • </a:t>
            </a:r>
            <a:endParaRPr lang="en-GB" sz="1200" dirty="0">
              <a:latin typeface="Times New Roman" panose="02020603050405020304" pitchFamily="18" charset="0"/>
              <a:ea typeface="Times New Roman" panose="02020603050405020304" pitchFamily="18" charset="0"/>
            </a:endParaRPr>
          </a:p>
          <a:p>
            <a:pPr algn="ctr">
              <a:lnSpc>
                <a:spcPct val="127000"/>
              </a:lnSpc>
            </a:pPr>
            <a:endParaRPr lang="en-GB" sz="1200" dirty="0">
              <a:solidFill>
                <a:srgbClr val="000000"/>
              </a:solidFill>
              <a:effectLst/>
              <a:latin typeface="Helvetica" panose="020B0604020202020204" pitchFamily="34" charset="0"/>
              <a:ea typeface="Times New Roman" panose="02020603050405020304" pitchFamily="18" charset="0"/>
              <a:cs typeface="HelveticaNeueLT-Roman"/>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£380,000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 </a:t>
            </a:r>
            <a:r>
              <a:rPr lang="en-GB" dirty="0" err="1">
                <a:solidFill>
                  <a:srgbClr val="FFFFFF"/>
                </a:solidFill>
                <a:latin typeface="HelveticaNeueLT-Medium"/>
                <a:ea typeface="Times New Roman" panose="02020603050405020304" pitchFamily="18" charset="0"/>
              </a:rPr>
              <a:t>Marions</a:t>
            </a:r>
            <a:r>
              <a:rPr lang="en-GB" dirty="0">
                <a:solidFill>
                  <a:srgbClr val="FFFFFF"/>
                </a:solidFill>
                <a:latin typeface="HelveticaNeueLT-Medium"/>
                <a:ea typeface="Times New Roman" panose="02020603050405020304" pitchFamily="18" charset="0"/>
              </a:rPr>
              <a:t> Way, Exmouth, EX8 4LF</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E797B38E-7120-A708-9121-F5B6142AA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1598" y="2632412"/>
            <a:ext cx="6344977" cy="44549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3E9A84C-04AA-5D01-155E-1445DC4D2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729" y="594542"/>
            <a:ext cx="3171629" cy="24093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3365D4E-EBCD-7B01-9052-C724D3B459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0359" y="603872"/>
            <a:ext cx="3171630" cy="23999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516FACE-4526-272F-618C-EB188D9F3B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537" y="3155803"/>
            <a:ext cx="3171630" cy="21750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6D4AB1F-8E21-E13D-8014-BCF6CA56EC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0359" y="3155803"/>
            <a:ext cx="3171630" cy="21750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3604422-95F1-86D6-DDAA-B1EF00BA4F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538" y="5504129"/>
            <a:ext cx="3171630" cy="21240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ACB0-FC0E-B116-4FDE-DEF5F02663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0359" y="5502218"/>
            <a:ext cx="3171630" cy="21240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72459DD-6F02-CB91-C68D-53A1B2C598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7691" y="7688171"/>
            <a:ext cx="2481904" cy="18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6878806"/>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1 </a:t>
            </a:r>
            <a:r>
              <a:rPr lang="en-GB" sz="1400" b="1" dirty="0" err="1">
                <a:solidFill>
                  <a:srgbClr val="333333"/>
                </a:solidFill>
                <a:effectLst/>
                <a:latin typeface="Helvetica" panose="020B0604020202020204" pitchFamily="34" charset="0"/>
                <a:ea typeface="Times New Roman" panose="02020603050405020304" pitchFamily="18" charset="0"/>
                <a:cs typeface="Helvetica-Bold"/>
              </a:rPr>
              <a:t>Marions</a:t>
            </a:r>
            <a:r>
              <a:rPr lang="en-GB" sz="1400" b="1" dirty="0">
                <a:solidFill>
                  <a:srgbClr val="333333"/>
                </a:solidFill>
                <a:effectLst/>
                <a:latin typeface="Helvetica" panose="020B0604020202020204" pitchFamily="34" charset="0"/>
                <a:ea typeface="Times New Roman" panose="02020603050405020304" pitchFamily="18" charset="0"/>
                <a:cs typeface="Helvetica-Bold"/>
              </a:rPr>
              <a:t> Way, Exmouth, EX8 4LF</a:t>
            </a:r>
          </a:p>
          <a:p>
            <a:pPr algn="ct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uPVC double glazed front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5.03m x 2.41m (16'6" x 7'11") An open plan room, stylishly fitted with solid wood worktop surfaces with cupboards, drawer units and plumbing for an automatic washing machine beneath worktop surfaces; tiled surrounds; inset one and a quarter bowl sink unit with mixer tap; wall recess ideal to house upright fridge freezer; uPVC double glazed windows to side and front elevations; LED ceiling spotlights; tiled floor; storage cupboard; opening through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6.07m x 3.81m (19'11" x 12'6") A bright room enjoying a southerly aspect with uPVC double glazed window to side elevation and picture windows and double </a:t>
            </a:r>
            <a:r>
              <a:rPr lang="en-GB" sz="1200" dirty="0" err="1">
                <a:latin typeface="Helvetica" panose="020B0604020202020204" pitchFamily="34" charset="0"/>
                <a:cs typeface="Helvetica" panose="020B0604020202020204" pitchFamily="34" charset="0"/>
              </a:rPr>
              <a:t>french</a:t>
            </a:r>
            <a:r>
              <a:rPr lang="en-GB" sz="1200" dirty="0">
                <a:latin typeface="Helvetica" panose="020B0604020202020204" pitchFamily="34" charset="0"/>
                <a:cs typeface="Helvetica" panose="020B0604020202020204" pitchFamily="34" charset="0"/>
              </a:rPr>
              <a:t> patio doors opening onto </a:t>
            </a:r>
            <a:r>
              <a:rPr lang="en-GB" sz="1200" b="1" dirty="0">
                <a:latin typeface="Helvetica" panose="020B0604020202020204" pitchFamily="34" charset="0"/>
                <a:cs typeface="Helvetica" panose="020B0604020202020204" pitchFamily="34" charset="0"/>
              </a:rPr>
              <a:t>DECK SUN TERRACE</a:t>
            </a:r>
            <a:r>
              <a:rPr lang="en-GB" sz="1200" dirty="0">
                <a:latin typeface="Helvetica" panose="020B0604020202020204" pitchFamily="34" charset="0"/>
                <a:cs typeface="Helvetica" panose="020B0604020202020204" pitchFamily="34" charset="0"/>
              </a:rPr>
              <a:t> overlooking the front aspect with estuary and coastline views; television point;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INNER HALL:</a:t>
            </a:r>
            <a:br>
              <a:rPr lang="en-GB" sz="1200" b="1" dirty="0">
                <a:latin typeface="Helvetica" panose="020B0604020202020204" pitchFamily="34" charset="0"/>
                <a:cs typeface="Helvetica" panose="020B0604020202020204" pitchFamily="34" charset="0"/>
              </a:rPr>
            </a:br>
            <a:br>
              <a:rPr lang="en-GB" sz="1200" b="1"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a:t>
            </a:r>
            <a:r>
              <a:rPr lang="en-GB" sz="1200" dirty="0">
                <a:latin typeface="Helvetica" panose="020B0604020202020204" pitchFamily="34" charset="0"/>
                <a:cs typeface="Helvetica" panose="020B0604020202020204" pitchFamily="34" charset="0"/>
              </a:rPr>
              <a:t> 4.44m x 2.87m (14'7" x 9'5") Built-in wardrobe; radiator; uPVC double glazed window to rear aspect.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3.51m x 3.28m (11'6" x 10'9") uPVC double glazed window to rear aspect; built-in wardrobe;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SHOWER ROOM/WC:</a:t>
            </a:r>
            <a:r>
              <a:rPr lang="en-GB" sz="1200" dirty="0">
                <a:latin typeface="Helvetica" panose="020B0604020202020204" pitchFamily="34" charset="0"/>
                <a:cs typeface="Helvetica" panose="020B0604020202020204" pitchFamily="34" charset="0"/>
              </a:rPr>
              <a:t> 2.34m x 1.83m (7'8" x 6'0") A good size shower cubicle with curved splash screens; fixed rainfall shower head and detachable hose; vanity wash hand basin with cabinets beneath sink unit; WC with push button flush; radiator; fully tiled walls with two integrated wall mirrors; matching tiled floor; uPVC double glazed window with pattern glass; extractor fan.</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A block paved driveway with double wooden gates leading to GARAGE. To the front of the property there is a lawn front garden and large decked sun terrace enjoying a southerly aspect with estuary and coastline views. To the rear and side lawn gardens; outside tap.</a:t>
            </a: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477054"/>
          </a:xfrm>
          <a:prstGeom prst="rect">
            <a:avLst/>
          </a:prstGeom>
          <a:noFill/>
        </p:spPr>
        <p:txBody>
          <a:bodyPr wrap="square" rtlCol="0">
            <a:spAutoFit/>
          </a:bodyPr>
          <a:lstStyle/>
          <a:p>
            <a:br>
              <a:rPr lang="en-GB" sz="1250" dirty="0">
                <a:solidFill>
                  <a:srgbClr val="333333"/>
                </a:solidFill>
                <a:effectLst/>
                <a:latin typeface="Helvetica" panose="020B0604020202020204" pitchFamily="34" charset="0"/>
                <a:ea typeface="Times New Roman" panose="02020603050405020304" pitchFamily="18" charset="0"/>
                <a:cs typeface="Helvetica-Bold"/>
              </a:rPr>
            </a:br>
            <a:r>
              <a:rPr lang="en-GB" sz="1250" b="1" dirty="0">
                <a:solidFill>
                  <a:srgbClr val="333333"/>
                </a:solidFill>
                <a:effectLst/>
                <a:latin typeface="Helvetica" panose="020B0604020202020204" pitchFamily="34" charset="0"/>
                <a:ea typeface="Times New Roman" panose="02020603050405020304" pitchFamily="18" charset="0"/>
                <a:cs typeface="Helvetica-Bold"/>
              </a:rPr>
              <a:t>FLOOR PLAN:</a:t>
            </a:r>
            <a:r>
              <a:rPr lang="en-GB" sz="1250" dirty="0">
                <a:solidFill>
                  <a:srgbClr val="333333"/>
                </a:solidFill>
                <a:effectLst/>
                <a:latin typeface="Helvetica" panose="020B0604020202020204" pitchFamily="34" charset="0"/>
                <a:ea typeface="Times New Roman" panose="02020603050405020304" pitchFamily="18" charset="0"/>
                <a:cs typeface="Helvetica-Bold"/>
              </a:rPr>
              <a:t>   </a:t>
            </a:r>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7196CF8F-589D-E893-FE98-16740735A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550" y="999659"/>
            <a:ext cx="5796157" cy="887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TotalTime>
  <Words>623</Words>
  <Application>Microsoft Office PowerPoint</Application>
  <PresentationFormat>Custom</PresentationFormat>
  <Paragraphs>23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17</cp:revision>
  <cp:lastPrinted>2024-02-16T16:54:37Z</cp:lastPrinted>
  <dcterms:created xsi:type="dcterms:W3CDTF">2023-03-19T13:39:10Z</dcterms:created>
  <dcterms:modified xsi:type="dcterms:W3CDTF">2024-02-16T16:54:44Z</dcterms:modified>
</cp:coreProperties>
</file>