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p:scale>
          <a:sx n="80" d="100"/>
          <a:sy n="80" d="100"/>
        </p:scale>
        <p:origin x="60" y="-1752"/>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1/19/2024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250" b="1" dirty="0">
                <a:solidFill>
                  <a:srgbClr val="0070C0"/>
                </a:solidFill>
                <a:latin typeface="Helvetica" panose="020B0604020202020204" pitchFamily="34" charset="0"/>
                <a:cs typeface="Helvetica" panose="020B0604020202020204" pitchFamily="34" charset="0"/>
              </a:rPr>
              <a:t>An Exceptional Detached House Which Has Been Significantly Improved And Enhanced And Enjoys Beautiful Landscaped Gardens, Two Driveways And Extraordinary Sized Detached Garage</a:t>
            </a:r>
          </a:p>
          <a:p>
            <a:pPr algn="ctr">
              <a:lnSpc>
                <a:spcPct val="127000"/>
              </a:lnSpc>
            </a:pPr>
            <a:r>
              <a:rPr lang="en-GB" sz="1000" dirty="0">
                <a:solidFill>
                  <a:srgbClr val="000000"/>
                </a:solidFill>
                <a:effectLst/>
                <a:latin typeface="Helvetica" panose="020B0604020202020204" pitchFamily="34" charset="0"/>
                <a:ea typeface="Times New Roman" panose="02020603050405020304" pitchFamily="18" charset="0"/>
                <a:cs typeface="HelveticaNeueLT-Roman"/>
              </a:rPr>
              <a:t>Quiet Cul-De-Sac Location</a:t>
            </a:r>
            <a:r>
              <a:rPr lang="en-GB" sz="1000" dirty="0">
                <a:solidFill>
                  <a:srgbClr val="000000"/>
                </a:solidFill>
                <a:latin typeface="Helvetica" panose="020B0604020202020204" pitchFamily="34" charset="0"/>
                <a:ea typeface="Times New Roman" panose="02020603050405020304" pitchFamily="18" charset="0"/>
                <a:cs typeface="HelveticaNeueLT-Roman"/>
              </a:rPr>
              <a:t> </a:t>
            </a:r>
            <a:r>
              <a:rPr lang="en-GB" sz="1000" dirty="0">
                <a:solidFill>
                  <a:srgbClr val="000000"/>
                </a:solidFill>
                <a:effectLst/>
                <a:latin typeface="Helvetica" panose="020B0604020202020204" pitchFamily="34" charset="0"/>
                <a:ea typeface="Times New Roman" panose="02020603050405020304" pitchFamily="18" charset="0"/>
                <a:cs typeface="HelveticaNeueLT-Roman"/>
              </a:rPr>
              <a:t>• Lounge And Dining Area • </a:t>
            </a:r>
            <a:endParaRPr lang="en-GB" sz="1000" dirty="0">
              <a:latin typeface="Times New Roman" panose="02020603050405020304" pitchFamily="18" charset="0"/>
              <a:ea typeface="Times New Roman" panose="02020603050405020304" pitchFamily="18" charset="0"/>
            </a:endParaRPr>
          </a:p>
          <a:p>
            <a:pPr algn="ctr">
              <a:lnSpc>
                <a:spcPct val="127000"/>
              </a:lnSpc>
            </a:pPr>
            <a:r>
              <a:rPr lang="en-GB" sz="1000" dirty="0">
                <a:solidFill>
                  <a:srgbClr val="000000"/>
                </a:solidFill>
                <a:effectLst/>
                <a:latin typeface="Helvetica" panose="020B0604020202020204" pitchFamily="34" charset="0"/>
                <a:ea typeface="Times New Roman" panose="02020603050405020304" pitchFamily="18" charset="0"/>
                <a:cs typeface="HelveticaNeueLT-Roman"/>
              </a:rPr>
              <a:t>Stylish Modern Kitchen And Utility Area •</a:t>
            </a:r>
            <a:endParaRPr lang="en-GB" sz="1000" dirty="0">
              <a:solidFill>
                <a:srgbClr val="000000"/>
              </a:solidFill>
              <a:latin typeface="Helvetica" panose="020B0604020202020204" pitchFamily="34" charset="0"/>
              <a:ea typeface="Times New Roman" panose="02020603050405020304" pitchFamily="18" charset="0"/>
              <a:cs typeface="HelveticaNeueLT-Roman"/>
            </a:endParaRPr>
          </a:p>
          <a:p>
            <a:pPr algn="ctr">
              <a:lnSpc>
                <a:spcPct val="127000"/>
              </a:lnSpc>
            </a:pPr>
            <a:r>
              <a:rPr lang="en-GB" sz="1000" dirty="0">
                <a:solidFill>
                  <a:srgbClr val="000000"/>
                </a:solidFill>
                <a:effectLst/>
                <a:latin typeface="Helvetica" panose="020B0604020202020204" pitchFamily="34" charset="0"/>
                <a:ea typeface="Times New Roman" panose="02020603050405020304" pitchFamily="18" charset="0"/>
                <a:cs typeface="HelveticaNeueLT-Roman"/>
              </a:rPr>
              <a:t> Ground Floor Bedroom Four With En-Suite Shower Room/WC •</a:t>
            </a:r>
          </a:p>
          <a:p>
            <a:pPr algn="ctr">
              <a:lnSpc>
                <a:spcPct val="127000"/>
              </a:lnSpc>
            </a:pPr>
            <a:r>
              <a:rPr lang="en-GB" sz="1000" dirty="0">
                <a:solidFill>
                  <a:srgbClr val="000000"/>
                </a:solidFill>
                <a:effectLst/>
                <a:latin typeface="Helvetica" panose="020B0604020202020204" pitchFamily="34" charset="0"/>
                <a:ea typeface="Times New Roman" panose="02020603050405020304" pitchFamily="18" charset="0"/>
                <a:cs typeface="HelveticaNeueLT-Roman"/>
              </a:rPr>
              <a:t> Three First Floor Double Bedrooms (Formally Arranged As Four Bedrooms) •</a:t>
            </a:r>
          </a:p>
          <a:p>
            <a:pPr algn="ctr">
              <a:lnSpc>
                <a:spcPct val="127000"/>
              </a:lnSpc>
            </a:pPr>
            <a:r>
              <a:rPr lang="en-GB" sz="1000" dirty="0">
                <a:solidFill>
                  <a:srgbClr val="000000"/>
                </a:solidFill>
                <a:effectLst/>
                <a:latin typeface="Helvetica" panose="020B0604020202020204" pitchFamily="34" charset="0"/>
                <a:ea typeface="Times New Roman" panose="02020603050405020304" pitchFamily="18" charset="0"/>
                <a:cs typeface="HelveticaNeueLT-Roman"/>
              </a:rPr>
              <a:t> En-Suite Shower Room/WC</a:t>
            </a:r>
            <a:r>
              <a:rPr lang="en-GB" sz="1000" dirty="0">
                <a:latin typeface="Times New Roman" panose="02020603050405020304" pitchFamily="18" charset="0"/>
                <a:ea typeface="Times New Roman" panose="02020603050405020304" pitchFamily="18" charset="0"/>
              </a:rPr>
              <a:t> </a:t>
            </a:r>
            <a:r>
              <a:rPr lang="en-GB" sz="1000" dirty="0">
                <a:solidFill>
                  <a:srgbClr val="000000"/>
                </a:solidFill>
                <a:effectLst/>
                <a:latin typeface="Helvetica" panose="020B0604020202020204" pitchFamily="34" charset="0"/>
                <a:ea typeface="Times New Roman" panose="02020603050405020304" pitchFamily="18" charset="0"/>
                <a:cs typeface="HelveticaNeueLT-Roman"/>
              </a:rPr>
              <a:t>• Main Stunning Shower Room/WC • </a:t>
            </a:r>
            <a:endParaRPr lang="en-GB" sz="1000" dirty="0">
              <a:latin typeface="Times New Roman" panose="02020603050405020304" pitchFamily="18" charset="0"/>
              <a:ea typeface="Times New Roman" panose="02020603050405020304" pitchFamily="18" charset="0"/>
            </a:endParaRPr>
          </a:p>
          <a:p>
            <a:pPr algn="ctr">
              <a:lnSpc>
                <a:spcPct val="127000"/>
              </a:lnSpc>
            </a:pPr>
            <a:r>
              <a:rPr lang="en-GB" sz="1000" dirty="0">
                <a:solidFill>
                  <a:srgbClr val="000000"/>
                </a:solidFill>
                <a:effectLst/>
                <a:latin typeface="Helvetica" panose="020B0604020202020204" pitchFamily="34" charset="0"/>
                <a:ea typeface="Times New Roman" panose="02020603050405020304" pitchFamily="18" charset="0"/>
                <a:cs typeface="HelveticaNeueLT-Roman"/>
              </a:rPr>
              <a:t>uPVC Double Glazed Windows &amp; Gas Central Heating • </a:t>
            </a:r>
          </a:p>
          <a:p>
            <a:pPr algn="ctr">
              <a:lnSpc>
                <a:spcPct val="127000"/>
              </a:lnSpc>
            </a:pPr>
            <a:r>
              <a:rPr lang="en-GB" sz="1000" dirty="0">
                <a:solidFill>
                  <a:srgbClr val="000000"/>
                </a:solidFill>
                <a:effectLst/>
                <a:latin typeface="Helvetica" panose="020B0604020202020204" pitchFamily="34" charset="0"/>
                <a:ea typeface="Times New Roman" panose="02020603050405020304" pitchFamily="18" charset="0"/>
                <a:cs typeface="HelveticaNeueLT-Roman"/>
              </a:rPr>
              <a:t> Beautiful Landscaped Rear Gardens • Viewing Essential •</a:t>
            </a:r>
            <a:endParaRPr lang="en-GB" sz="10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£555,000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15 </a:t>
            </a:r>
            <a:r>
              <a:rPr lang="en-GB" dirty="0" err="1">
                <a:solidFill>
                  <a:srgbClr val="FFFFFF"/>
                </a:solidFill>
                <a:latin typeface="HelveticaNeueLT-Medium"/>
                <a:ea typeface="Times New Roman" panose="02020603050405020304" pitchFamily="18" charset="0"/>
              </a:rPr>
              <a:t>Cheriswood</a:t>
            </a:r>
            <a:r>
              <a:rPr lang="en-GB" dirty="0">
                <a:solidFill>
                  <a:srgbClr val="FFFFFF"/>
                </a:solidFill>
                <a:latin typeface="HelveticaNeueLT-Medium"/>
                <a:ea typeface="Times New Roman" panose="02020603050405020304" pitchFamily="18" charset="0"/>
              </a:rPr>
              <a:t> Avenue, Exmouth, EX8 4HG</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6C032534-98EE-F11F-9423-45D1B8A856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398" y="2610953"/>
            <a:ext cx="6363671" cy="44643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552C60B-B5A2-778B-41FB-96C56AA65A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566" y="580993"/>
            <a:ext cx="3171629" cy="24228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84A75F1-A484-6829-FA96-7EC56A25B0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5586" y="580935"/>
            <a:ext cx="3187168" cy="24228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9A3A07F-6395-DD39-651C-8BD983A54C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109" y="3137515"/>
            <a:ext cx="3171630" cy="22083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D5A17F6-FD1C-8CFF-9183-894F29E6EE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167" y="3136099"/>
            <a:ext cx="3186583" cy="22083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C8CAABA9-96B3-4DDB-6633-C3C81003FE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3109" y="5502221"/>
            <a:ext cx="3171629" cy="212594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99BB4DD3-ACFD-BE55-8973-4A31C28B27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5586" y="5502222"/>
            <a:ext cx="3186583" cy="212594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A8089D45-D7F9-514A-1420-865E9D6CEB3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5583" y="7868383"/>
            <a:ext cx="2665574" cy="161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0279737"/>
          </a:xfrm>
          <a:prstGeom prst="rect">
            <a:avLst/>
          </a:prstGeom>
          <a:noFill/>
        </p:spPr>
        <p:txBody>
          <a:bodyPr wrap="square" rtlCol="0">
            <a:spAutoFit/>
          </a:bodyPr>
          <a:lstStyle/>
          <a:p>
            <a:pPr algn="ctr"/>
            <a:r>
              <a:rPr lang="en-GB" sz="1400" b="1" dirty="0">
                <a:solidFill>
                  <a:srgbClr val="333333"/>
                </a:solidFill>
                <a:effectLst/>
                <a:latin typeface="Helvetica" panose="020B0604020202020204" pitchFamily="34" charset="0"/>
                <a:ea typeface="Times New Roman" panose="02020603050405020304" pitchFamily="18" charset="0"/>
                <a:cs typeface="Helvetica-Bold"/>
              </a:rPr>
              <a:t>15 </a:t>
            </a:r>
            <a:r>
              <a:rPr lang="en-GB" sz="1400" b="1" dirty="0" err="1">
                <a:solidFill>
                  <a:srgbClr val="333333"/>
                </a:solidFill>
                <a:effectLst/>
                <a:latin typeface="Helvetica" panose="020B0604020202020204" pitchFamily="34" charset="0"/>
                <a:ea typeface="Times New Roman" panose="02020603050405020304" pitchFamily="18" charset="0"/>
                <a:cs typeface="Helvetica-Bold"/>
              </a:rPr>
              <a:t>Cheriswood</a:t>
            </a:r>
            <a:r>
              <a:rPr lang="en-GB" sz="1400" b="1" dirty="0">
                <a:solidFill>
                  <a:srgbClr val="333333"/>
                </a:solidFill>
                <a:effectLst/>
                <a:latin typeface="Helvetica" panose="020B0604020202020204" pitchFamily="34" charset="0"/>
                <a:ea typeface="Times New Roman" panose="02020603050405020304" pitchFamily="18" charset="0"/>
                <a:cs typeface="Helvetica-Bold"/>
              </a:rPr>
              <a:t> Avenue,</a:t>
            </a:r>
            <a:r>
              <a:rPr lang="en-GB" sz="1400" b="1" dirty="0">
                <a:solidFill>
                  <a:srgbClr val="333333"/>
                </a:solidFill>
                <a:latin typeface="Helvetica" panose="020B0604020202020204" pitchFamily="34" charset="0"/>
                <a:ea typeface="Times New Roman" panose="02020603050405020304" pitchFamily="18" charset="0"/>
                <a:cs typeface="Helvetica-Bold"/>
              </a:rPr>
              <a:t> Exmouth, EX8 4HG</a:t>
            </a:r>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THE ACCOMMODATION COMPRISES</a:t>
            </a:r>
            <a:r>
              <a:rPr lang="en-GB" sz="1200" dirty="0">
                <a:latin typeface="Helvetica" panose="020B0604020202020204" pitchFamily="34" charset="0"/>
                <a:cs typeface="Helvetica" panose="020B0604020202020204" pitchFamily="34" charset="0"/>
              </a:rPr>
              <a:t>: uPVC front door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RECEPTION HALL: </a:t>
            </a:r>
            <a:r>
              <a:rPr lang="en-GB" sz="1200" dirty="0">
                <a:latin typeface="Helvetica" panose="020B0604020202020204" pitchFamily="34" charset="0"/>
                <a:cs typeface="Helvetica" panose="020B0604020202020204" pitchFamily="34" charset="0"/>
              </a:rPr>
              <a:t>Radiator; stairs to FIRST FLOOR LANDING with useful understairs recess; telephone point.</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LOUNGE: </a:t>
            </a:r>
            <a:r>
              <a:rPr lang="en-GB" sz="1200" dirty="0">
                <a:latin typeface="Helvetica" panose="020B0604020202020204" pitchFamily="34" charset="0"/>
                <a:cs typeface="Helvetica" panose="020B0604020202020204" pitchFamily="34" charset="0"/>
              </a:rPr>
              <a:t>4.47m x 3.15m (14'8" x 10'4") plus wall recess. uPVC double glazed window to front aspect; radiator; television point; opening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DINING ROOM: </a:t>
            </a:r>
            <a:r>
              <a:rPr lang="en-GB" sz="1200" dirty="0">
                <a:latin typeface="Helvetica" panose="020B0604020202020204" pitchFamily="34" charset="0"/>
                <a:cs typeface="Helvetica" panose="020B0604020202020204" pitchFamily="34" charset="0"/>
              </a:rPr>
              <a:t>2.92m x 2.92m (9'7" x 9'7") uPVC double glazed double doors to rear garden; radiator; opening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KITCHEN AND UTILITY AREA: </a:t>
            </a:r>
            <a:r>
              <a:rPr lang="en-GB" sz="1200" dirty="0">
                <a:latin typeface="Helvetica" panose="020B0604020202020204" pitchFamily="34" charset="0"/>
                <a:cs typeface="Helvetica" panose="020B0604020202020204" pitchFamily="34" charset="0"/>
              </a:rPr>
              <a:t>4.93m x 3.61m (16'2" x 11'10") (Also accessed via reception hall) Stylishly fitted with pattern worktop surfaces with tiled surrounds; cupboards, drawers and integrated dishwasher beneath; single drainer sink unit with hose style mixer tap; inset induction hob with stainless steel extractor hood over; built-in oven and grill with drawer cupboards beneath; and cupboard over; integrated fridge freezer with adjoining larder cupboard; worktop surface with plumbing for automatic washing machine and further cupboard under; chrome heated towel rail; recess ceiling LED spotlighting; uPVC double glazed picture window to overlooking rear garden and uPVC double glazed doors to rear garden; telephone point.</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FOUR/ANNEXE: </a:t>
            </a:r>
            <a:r>
              <a:rPr lang="en-GB" sz="1200" dirty="0">
                <a:latin typeface="Helvetica" panose="020B0604020202020204" pitchFamily="34" charset="0"/>
                <a:cs typeface="Helvetica" panose="020B0604020202020204" pitchFamily="34" charset="0"/>
              </a:rPr>
              <a:t>4.93m x 2.41m (16'2" x 7'11") Narrowing to 4'7 (1.4m) Accessed via external uPVC double glazed front door with picture window to one side; recess ceiling LED spotlighting; door to KITCHEN.</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EN-SUITE SHOWER ROOM/WC: </a:t>
            </a:r>
            <a:r>
              <a:rPr lang="en-GB" sz="1200" dirty="0">
                <a:latin typeface="Helvetica" panose="020B0604020202020204" pitchFamily="34" charset="0"/>
                <a:cs typeface="Helvetica" panose="020B0604020202020204" pitchFamily="34" charset="0"/>
              </a:rPr>
              <a:t>Shower cubicle; wash hand basin with cupboard beneath and splashback; WC with push button flush; uPVC double glazed window; heated towel rail.</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FIRST FLOOR LANDING: </a:t>
            </a:r>
            <a:r>
              <a:rPr lang="en-GB" sz="1200" dirty="0">
                <a:latin typeface="Helvetica" panose="020B0604020202020204" pitchFamily="34" charset="0"/>
                <a:cs typeface="Helvetica" panose="020B0604020202020204" pitchFamily="34" charset="0"/>
              </a:rPr>
              <a:t>Linen cupboard also housing gas boiler; access to roof space; doors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ONE: </a:t>
            </a:r>
            <a:r>
              <a:rPr lang="en-GB" sz="1200" dirty="0">
                <a:latin typeface="Helvetica" panose="020B0604020202020204" pitchFamily="34" charset="0"/>
                <a:cs typeface="Helvetica" panose="020B0604020202020204" pitchFamily="34" charset="0"/>
              </a:rPr>
              <a:t>4.04m x 3.12m (13'3" x 10'3") plus door recess. uPVC double glazed window to front aspect with pleasant outlook; radiator.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EN-SUITE SHOWER ROOM/WC: </a:t>
            </a:r>
            <a:r>
              <a:rPr lang="en-GB" sz="1200" dirty="0">
                <a:latin typeface="Helvetica" panose="020B0604020202020204" pitchFamily="34" charset="0"/>
                <a:cs typeface="Helvetica" panose="020B0604020202020204" pitchFamily="34" charset="0"/>
              </a:rPr>
              <a:t>Shower cubicle; wash hand basin set into display surface with WC beneath and push button flush; chrome heated towel rail (can be used as an electric radiator with a thermostat control); LED ceiling spotlighting; mirror fronted medicine cabinet; motion sensor light; double glazed window with pattern glass.</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TWO</a:t>
            </a:r>
            <a:r>
              <a:rPr lang="en-GB" sz="1200" dirty="0">
                <a:latin typeface="Helvetica" panose="020B0604020202020204" pitchFamily="34" charset="0"/>
                <a:cs typeface="Helvetica" panose="020B0604020202020204" pitchFamily="34" charset="0"/>
              </a:rPr>
              <a:t>: 5.46m x 2.44m (17'11" x 8'0") (Formally Two Rooms) Two radiators; uPVC double glazed windows over the front and rear aspects; fitted cupboard over stairwell recess; LED ceiling spotlighting.</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THREE:</a:t>
            </a:r>
            <a:r>
              <a:rPr lang="en-GB" sz="1200" dirty="0">
                <a:latin typeface="Helvetica" panose="020B0604020202020204" pitchFamily="34" charset="0"/>
                <a:cs typeface="Helvetica" panose="020B0604020202020204" pitchFamily="34" charset="0"/>
              </a:rPr>
              <a:t> 3.4m x 2.49m (11'2" x 8'2") uPVC double glazed window to rear aspect; radiator; built-in wardrobe.</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SHOWER ROOM/WC:</a:t>
            </a:r>
            <a:r>
              <a:rPr lang="en-GB" sz="1200" dirty="0">
                <a:latin typeface="Helvetica" panose="020B0604020202020204" pitchFamily="34" charset="0"/>
                <a:cs typeface="Helvetica" panose="020B0604020202020204" pitchFamily="34" charset="0"/>
              </a:rPr>
              <a:t> 2.03m x 1.65m (6'8" x 5'5") Stylishly fitted with a contemporary suite beautifully fitted tiled walls with ease of access walk-in double width shower cubicle with splash back screen; circular wash hand basin with free standing mixer tap standing on a wooden display surface with drawer units and WC beneath with push button flush; antique style radiator with heated towel rail; attractive fitted mirror with integrated light; ceiling spotlighting with extractor fan; uPVC double glazed window with pattern glass.</a:t>
            </a:r>
            <a:br>
              <a:rPr lang="en-GB" sz="1200" dirty="0">
                <a:latin typeface="Helvetica" panose="020B0604020202020204" pitchFamily="34" charset="0"/>
                <a:cs typeface="Helvetica" panose="020B0604020202020204" pitchFamily="34" charset="0"/>
              </a:rPr>
            </a:b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2308324"/>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Enjoying a generously sized plot with beautifully landscaped gardens, the property enjoys a block paved drive with decorative stone garden directly in front of the house together with a further large driveway leading to a </a:t>
            </a:r>
            <a:r>
              <a:rPr lang="en-GB" sz="1200" b="1" dirty="0">
                <a:latin typeface="Helvetica" panose="020B0604020202020204" pitchFamily="34" charset="0"/>
                <a:cs typeface="Helvetica" panose="020B0604020202020204" pitchFamily="34" charset="0"/>
              </a:rPr>
              <a:t>LARGE GARAGE</a:t>
            </a:r>
            <a:r>
              <a:rPr lang="en-GB" sz="1200" dirty="0">
                <a:latin typeface="Helvetica" panose="020B0604020202020204" pitchFamily="34" charset="0"/>
                <a:cs typeface="Helvetica" panose="020B0604020202020204" pitchFamily="34" charset="0"/>
              </a:rPr>
              <a:t> with additional garden to one side of the drive. Side pedestrian gate and patio pathway leads through to a beautiful rear garden enjoying various patio areas to take full advantage of the sun at various parts of the day. Lawn garden areas, flower beds and borders and timber garden shed. There is an electrically operated sun canopy over the main patio area.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EXCEPTIONALLY SIZED GARAGE:</a:t>
            </a:r>
            <a:r>
              <a:rPr lang="en-GB" sz="1200" dirty="0">
                <a:latin typeface="Helvetica" panose="020B0604020202020204" pitchFamily="34" charset="0"/>
                <a:cs typeface="Helvetica" panose="020B0604020202020204" pitchFamily="34" charset="0"/>
              </a:rPr>
              <a:t> 6.63m x 6.32m (21'9" x 20'9") Electric up and over door; power and light connected; uPVC pedestrian door.</a:t>
            </a:r>
          </a:p>
          <a:p>
            <a:br>
              <a:rPr lang="en-GB" sz="1200" dirty="0">
                <a:solidFill>
                  <a:srgbClr val="333333"/>
                </a:solidFill>
                <a:effectLst/>
                <a:latin typeface="Helvetica" panose="020B0604020202020204" pitchFamily="34" charset="0"/>
                <a:ea typeface="Times New Roman" panose="02020603050405020304" pitchFamily="18" charset="0"/>
                <a:cs typeface="Helvetica-Bold"/>
              </a:rPr>
            </a:br>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a:t>
            </a:r>
            <a:endParaRPr lang="en-GB" sz="1200" dirty="0">
              <a:effectLst/>
              <a:latin typeface="Times New Roman" panose="02020603050405020304" pitchFamily="18" charset="0"/>
              <a:ea typeface="Times New Roman" panose="02020603050405020304" pitchFamily="18" charset="0"/>
            </a:endParaRPr>
          </a:p>
        </p:txBody>
      </p:sp>
      <p:pic>
        <p:nvPicPr>
          <p:cNvPr id="2052" name="Picture 4">
            <a:extLst>
              <a:ext uri="{FF2B5EF4-FFF2-40B4-BE49-F238E27FC236}">
                <a16:creationId xmlns:a16="http://schemas.microsoft.com/office/drawing/2014/main" id="{84100368-BFC2-E83E-759B-1105604EE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6563" y="3010484"/>
            <a:ext cx="6429641" cy="525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TotalTime>
  <Words>1026</Words>
  <Application>Microsoft Office PowerPoint</Application>
  <PresentationFormat>Custom</PresentationFormat>
  <Paragraphs>25</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17</cp:revision>
  <cp:lastPrinted>2024-01-19T16:18:45Z</cp:lastPrinted>
  <dcterms:created xsi:type="dcterms:W3CDTF">2023-03-19T13:39:10Z</dcterms:created>
  <dcterms:modified xsi:type="dcterms:W3CDTF">2024-01-19T16:18:51Z</dcterms:modified>
</cp:coreProperties>
</file>