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2" d="100"/>
          <a:sy n="72" d="100"/>
        </p:scale>
        <p:origin x="276"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5/10/2024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5/10/2024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5/10/2024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Three Bedroom Detached Bungalow Located In A Sought After Area Enjoying A Southerly Aspect Rear Garden, Block Paved Drive And Garage</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Reception Hall • Lounge And Dining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Modern Kitchen • Three Bedrooms • Modern Shower 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a:t>
            </a:r>
            <a:r>
              <a:rPr lang="en-GB" sz="1200" dirty="0">
                <a:solidFill>
                  <a:srgbClr val="000000"/>
                </a:solidFill>
                <a:latin typeface="Helvetica" panose="020B0604020202020204" pitchFamily="34" charset="0"/>
                <a:ea typeface="Times New Roman" panose="02020603050405020304" pitchFamily="18" charset="0"/>
                <a:cs typeface="HelveticaNeueLT-Roman"/>
              </a:rPr>
              <a:t>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 Double Glazed Windows •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Viewing Recommended •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410</a:t>
            </a:r>
            <a:r>
              <a:rPr lang="en-GB" sz="1900">
                <a:solidFill>
                  <a:srgbClr val="000000"/>
                </a:solidFill>
                <a:effectLst/>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116 Parkside Drive, Exmouth, EX8 4LZ</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8966985" y="3731145"/>
            <a:ext cx="2608310" cy="1324395"/>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9F2449E7-390C-EB0D-D8B8-A394133517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5119" y="2621630"/>
            <a:ext cx="6348950" cy="445370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7C10F0F5-AED6-B2CC-A19C-B8171E7EB6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468" y="580994"/>
            <a:ext cx="3185611" cy="242287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64D21C07-89A9-DAD4-EFDC-9238E124E1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1349" y="580994"/>
            <a:ext cx="3201405" cy="242287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B0F0E5D9-1C2B-DEC2-87E5-5CE593F81F2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8496" y="3145974"/>
            <a:ext cx="3186583" cy="21848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12CC35D9-8FB4-B35B-EB63-72E4D62321E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1349" y="3145975"/>
            <a:ext cx="3201405" cy="21848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BA471B18-E66A-DCFC-1C82-5EE7D51F79A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8496" y="5472977"/>
            <a:ext cx="3185611" cy="215519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3851208A-B683-8523-402C-DA70DFE8EAD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1349" y="5485105"/>
            <a:ext cx="3201405" cy="214306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184E7168-8AC7-1E07-0F09-8E5A2D4E6F6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23116" y="7681450"/>
            <a:ext cx="2358756" cy="1769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9048631"/>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Bold"/>
              </a:rPr>
              <a:t>116 Parkside Drive, Exmouth, EX8 4LZ</a:t>
            </a:r>
          </a:p>
          <a:p>
            <a:pPr algn="ctr"/>
            <a:endParaRPr lang="en-GB" sz="1250" b="1"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Composite front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Wood effect flooring; two radiators; recess ceiling spotlighting; telephone point; two coats cupboards; linen cupboard housing modern gas boiler.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 </a:t>
            </a:r>
            <a:r>
              <a:rPr lang="en-GB" sz="1250" dirty="0">
                <a:latin typeface="Helvetica" panose="020B0604020202020204" pitchFamily="34" charset="0"/>
                <a:cs typeface="Helvetica" panose="020B0604020202020204" pitchFamily="34" charset="0"/>
              </a:rPr>
              <a:t>3m x 2.79m (9'10" x 9'2") A modern kitchen comprising of gloss finish worktop surfaces with matching splashbacks; cupboards, drawer units and plumbing for an automatic washing machine beneath; inset one and a quarter bowl sink unit with mixer tap; inset four ring gas hob with oven below and stainless steel chimney steel extractor hood over; wall mounted cupboards; space for fridge freezer; double glazed window to side aspect; recess ceiling spotlighting; double glazed window to outside.</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 </a:t>
            </a:r>
            <a:r>
              <a:rPr lang="en-GB" sz="1250" dirty="0">
                <a:latin typeface="Helvetica" panose="020B0604020202020204" pitchFamily="34" charset="0"/>
                <a:cs typeface="Helvetica" panose="020B0604020202020204" pitchFamily="34" charset="0"/>
              </a:rPr>
              <a:t>4.22m x 3.61m (13'10" x 11'10") Enjoying a southerly aspect with double glazed window; television point; radiator; attractive fireplace housing coal living flame effect gas fire; wood effect flooring; archway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DINING ROOM:</a:t>
            </a:r>
            <a:r>
              <a:rPr lang="en-GB" sz="1250" dirty="0">
                <a:latin typeface="Helvetica" panose="020B0604020202020204" pitchFamily="34" charset="0"/>
                <a:cs typeface="Helvetica" panose="020B0604020202020204" pitchFamily="34" charset="0"/>
              </a:rPr>
              <a:t> 3.18m x 2.72m (10'5" x 8'11") A southerly aspect room; radiator; sliding double glazed patio doors to rear garden; double glazed picture window with pattern glass.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a:t>
            </a:r>
            <a:r>
              <a:rPr lang="en-GB" sz="1250" dirty="0">
                <a:latin typeface="Helvetica" panose="020B0604020202020204" pitchFamily="34" charset="0"/>
                <a:cs typeface="Helvetica" panose="020B0604020202020204" pitchFamily="34" charset="0"/>
              </a:rPr>
              <a:t> 3.96m x 2.82m (13'0" x 9'3") Double glazed window to front aspect; radiator; wood effect flooring; television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 </a:t>
            </a:r>
            <a:r>
              <a:rPr lang="en-GB" sz="1250" dirty="0">
                <a:latin typeface="Helvetica" panose="020B0604020202020204" pitchFamily="34" charset="0"/>
                <a:cs typeface="Helvetica" panose="020B0604020202020204" pitchFamily="34" charset="0"/>
              </a:rPr>
              <a:t>4.14m x 3m (13'7" x 9'10") Double glazed window to front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THREE: </a:t>
            </a:r>
            <a:r>
              <a:rPr lang="en-GB" sz="1250" dirty="0">
                <a:latin typeface="Helvetica" panose="020B0604020202020204" pitchFamily="34" charset="0"/>
                <a:cs typeface="Helvetica" panose="020B0604020202020204" pitchFamily="34" charset="0"/>
              </a:rPr>
              <a:t>3.05m x 2.72m (10'0" x 8'11") Double glazed window to rear southerly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SHOWER ROOMWC: </a:t>
            </a:r>
            <a:r>
              <a:rPr lang="en-GB" sz="1250" dirty="0">
                <a:latin typeface="Helvetica" panose="020B0604020202020204" pitchFamily="34" charset="0"/>
                <a:cs typeface="Helvetica" panose="020B0604020202020204" pitchFamily="34" charset="0"/>
              </a:rPr>
              <a:t>2.84m x 1.65m (9'4" x 5'5") Large shower cubicle; vanity wash hand basin with fitted drawer and display lights over; WC with push button flush; chrome heated towel rail; fully tiled walls; </a:t>
            </a:r>
            <a:r>
              <a:rPr lang="en-GB" sz="1250" dirty="0" err="1">
                <a:latin typeface="Helvetica" panose="020B0604020202020204" pitchFamily="34" charset="0"/>
                <a:cs typeface="Helvetica" panose="020B0604020202020204" pitchFamily="34" charset="0"/>
              </a:rPr>
              <a:t>color</a:t>
            </a:r>
            <a:r>
              <a:rPr lang="en-GB" sz="1250" dirty="0">
                <a:latin typeface="Helvetica" panose="020B0604020202020204" pitchFamily="34" charset="0"/>
                <a:cs typeface="Helvetica" panose="020B0604020202020204" pitchFamily="34" charset="0"/>
              </a:rPr>
              <a:t> co-ordinated tiled floor; two double glazed windows with pattern glass; recess ceiling spotlighting; ceiling extractor fan.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To the front of the property there is a lawn garden edged with flower beds; block paved driveway to GARAGE; outside light. The rear garden is a southerly aspect with stone raised patio and pathway; lawn garden; timber shed; outside light; side gates and pathways to each side of the bungalow leading back to the front of the property.</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GARAGE:</a:t>
            </a:r>
            <a:r>
              <a:rPr lang="en-GB" sz="1250" dirty="0">
                <a:latin typeface="Helvetica" panose="020B0604020202020204" pitchFamily="34" charset="0"/>
                <a:cs typeface="Helvetica" panose="020B0604020202020204" pitchFamily="34" charset="0"/>
              </a:rPr>
              <a:t> 4.7m x 2.72m (15'5" x 8'11") Electric up and over door; power and light connected.</a:t>
            </a: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pPr algn="ct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223412"/>
          </a:xfrm>
          <a:prstGeom prst="rect">
            <a:avLst/>
          </a:prstGeom>
          <a:noFill/>
        </p:spPr>
        <p:txBody>
          <a:bodyPr wrap="square" rtlCol="0">
            <a:spAutoFit/>
          </a:bodyPr>
          <a:lstStyle/>
          <a:p>
            <a:br>
              <a:rPr lang="en-GB" sz="1100" dirty="0">
                <a:solidFill>
                  <a:srgbClr val="333333"/>
                </a:solidFill>
                <a:effectLst/>
                <a:latin typeface="Helvetica" panose="020B0604020202020204" pitchFamily="34" charset="0"/>
                <a:ea typeface="Times New Roman" panose="02020603050405020304" pitchFamily="18" charset="0"/>
                <a:cs typeface="Helvetica-Bold"/>
              </a:rPr>
            </a:br>
            <a:r>
              <a:rPr lang="en-GB" sz="1250" b="1" dirty="0">
                <a:effectLst/>
                <a:latin typeface="Helvetica" panose="020B0604020202020204" pitchFamily="34" charset="0"/>
                <a:ea typeface="Times New Roman" panose="02020603050405020304" pitchFamily="18" charset="0"/>
                <a:cs typeface="Helvetica-Bold"/>
              </a:rPr>
              <a:t>FLOOR PLAN</a:t>
            </a:r>
            <a:r>
              <a:rPr lang="en-GB" sz="1250" b="1" dirty="0">
                <a:latin typeface="Helvetica" panose="020B0604020202020204" pitchFamily="34" charset="0"/>
                <a:ea typeface="Times New Roman" panose="02020603050405020304" pitchFamily="18" charset="0"/>
                <a:cs typeface="Helvetica-Bold"/>
              </a:rPr>
              <a:t>:</a:t>
            </a:r>
          </a:p>
          <a:p>
            <a:endParaRPr lang="en-GB" sz="1250" b="1" dirty="0">
              <a:effectLst/>
              <a:latin typeface="Helvetica" panose="020B0604020202020204" pitchFamily="34" charset="0"/>
              <a:ea typeface="Times New Roman" panose="02020603050405020304" pitchFamily="18" charset="0"/>
              <a:cs typeface="Helvetica-Bold"/>
            </a:endParaRPr>
          </a:p>
          <a:p>
            <a:endParaRPr lang="en-GB" sz="1250" b="1" dirty="0">
              <a:effectLst/>
              <a:latin typeface="Helvetica" panose="020B0604020202020204" pitchFamily="34" charset="0"/>
              <a:ea typeface="Times New Roman" panose="02020603050405020304" pitchFamily="18" charset="0"/>
              <a:cs typeface="Helvetica-Bold"/>
            </a:endParaRPr>
          </a:p>
          <a:p>
            <a:endParaRPr lang="en-GB" sz="1250" b="1" dirty="0">
              <a:latin typeface="Helvetica" panose="020B0604020202020204" pitchFamily="34" charset="0"/>
              <a:ea typeface="Times New Roman" panose="02020603050405020304" pitchFamily="18" charset="0"/>
              <a:cs typeface="Helvetica-Bold"/>
            </a:endParaRPr>
          </a:p>
          <a:p>
            <a:r>
              <a:rPr lang="en-GB" sz="1250" dirty="0">
                <a:effectLst/>
                <a:latin typeface="Helvetica" panose="020B0604020202020204" pitchFamily="34" charset="0"/>
                <a:ea typeface="Times New Roman" panose="02020603050405020304" pitchFamily="18" charset="0"/>
                <a:cs typeface="Helvetica-Bold"/>
              </a:rPr>
              <a:t>   </a:t>
            </a:r>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BC933BE6-8E10-977A-9AF7-B8A4177BF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145" y="1746017"/>
            <a:ext cx="6306662" cy="7697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725</Words>
  <Application>Microsoft Office PowerPoint</Application>
  <PresentationFormat>Custom</PresentationFormat>
  <Paragraphs>26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19</cp:revision>
  <cp:lastPrinted>2024-02-12T16:48:51Z</cp:lastPrinted>
  <dcterms:created xsi:type="dcterms:W3CDTF">2023-03-19T13:39:10Z</dcterms:created>
  <dcterms:modified xsi:type="dcterms:W3CDTF">2024-05-10T11:12:48Z</dcterms:modified>
</cp:coreProperties>
</file>