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53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3/28/2024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1930's Semi Detached House Enjoying An Excellent Location Overlooking Carter Park And Offering Easy Access To Exe-Trail Cycle Path, Train Station And Town Centre</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 • Open Plan Kitchen/Dining Room • Cloakroom/WC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Off Road Parking Space • Gas Central Heating • Double Glazed Windows • General Programme Of Refurbishment Required •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£385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39 Carter Avenue, Exmouth, EX8 2EF</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4CAFC8F8-618C-6987-A3B0-2F0387C3B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659" y="2626735"/>
            <a:ext cx="6361442" cy="44606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5D2AA16-0790-3FF5-124B-9E4F908BB4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12" y="549924"/>
            <a:ext cx="3111435"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19F16B83-1C8F-E6EA-5A8C-DDAD5FAB0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070" y="549924"/>
            <a:ext cx="3159623" cy="244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5461B331-5807-935A-B183-CE10138E85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12" y="3102611"/>
            <a:ext cx="3111435" cy="21927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D046150E-50C9-ECEE-A81C-E99E8390BD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7070" y="3116277"/>
            <a:ext cx="3159623" cy="2179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A9C5D17F-5B6F-235A-D81E-8D13C3FCFE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524" y="5412065"/>
            <a:ext cx="310582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90E03107-6D56-4A1D-02C7-E75E045537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5111" y="5447525"/>
            <a:ext cx="3159623" cy="2179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3280DE0-87F2-EE39-F33A-D2B5C9F28E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0944" y="7692174"/>
            <a:ext cx="2554851" cy="192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789759"/>
          </a:xfrm>
          <a:prstGeom prst="rect">
            <a:avLst/>
          </a:prstGeom>
          <a:noFill/>
        </p:spPr>
        <p:txBody>
          <a:bodyPr wrap="square" rtlCol="0">
            <a:spAutoFit/>
          </a:bodyPr>
          <a:lstStyle/>
          <a:p>
            <a:pPr algn="ctr"/>
            <a:r>
              <a:rPr lang="en-GB" sz="1400" b="1" dirty="0">
                <a:solidFill>
                  <a:srgbClr val="333333"/>
                </a:solidFill>
                <a:effectLst/>
                <a:ea typeface="Times New Roman" panose="02020603050405020304" pitchFamily="18" charset="0"/>
                <a:cs typeface="Helvetica" panose="020B0604020202020204" pitchFamily="34" charset="0"/>
              </a:rPr>
              <a:t>39 Carter Avenue, Exmouth, EX8 3EF</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THE ACCOMMODATION COMPRISES:</a:t>
            </a:r>
            <a:r>
              <a:rPr lang="en-GB" sz="1250" dirty="0">
                <a:latin typeface="Helvetica" panose="020B0604020202020204" pitchFamily="34" charset="0"/>
                <a:cs typeface="Helvetica" panose="020B0604020202020204" pitchFamily="34" charset="0"/>
              </a:rPr>
              <a:t> uPVC front door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ENTRANCE PORCH: </a:t>
            </a:r>
            <a:r>
              <a:rPr lang="en-GB" sz="1250" dirty="0">
                <a:latin typeface="Helvetica" panose="020B0604020202020204" pitchFamily="34" charset="0"/>
                <a:cs typeface="Helvetica" panose="020B0604020202020204" pitchFamily="34" charset="0"/>
              </a:rPr>
              <a:t>Tiled floor; double glazed windows; inner door with pattern glass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RECEPTION HALL: </a:t>
            </a:r>
            <a:r>
              <a:rPr lang="en-GB" sz="1250" dirty="0">
                <a:latin typeface="Helvetica" panose="020B0604020202020204" pitchFamily="34" charset="0"/>
                <a:cs typeface="Helvetica" panose="020B0604020202020204" pitchFamily="34" charset="0"/>
              </a:rPr>
              <a:t>Stairs to first floor landing with understairs cupboard beneath; cupboard housing electric consumer unit; radiator.</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CLOAKROOM/WC: </a:t>
            </a:r>
            <a:r>
              <a:rPr lang="en-GB" sz="1250" dirty="0">
                <a:latin typeface="Helvetica" panose="020B0604020202020204" pitchFamily="34" charset="0"/>
                <a:cs typeface="Helvetica" panose="020B0604020202020204" pitchFamily="34" charset="0"/>
              </a:rPr>
              <a:t>Pedestal wash hand basin; WC with push button flush; extractor fan; part tiled walls.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LOUNGE: </a:t>
            </a:r>
            <a:r>
              <a:rPr lang="en-GB" sz="1250" dirty="0">
                <a:latin typeface="Helvetica" panose="020B0604020202020204" pitchFamily="34" charset="0"/>
                <a:cs typeface="Helvetica" panose="020B0604020202020204" pitchFamily="34" charset="0"/>
              </a:rPr>
              <a:t>4.8m x 3.38m (15'9" x 11'1") into double glazed square bay window to front aspect overlooking the park; living flame coal effect gas fire housed in stone fire surround with television display area to one side and wood mantle over; radiator; television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KITCHEN/DINING ROOM:</a:t>
            </a:r>
            <a:r>
              <a:rPr lang="en-GB" sz="1250" dirty="0">
                <a:latin typeface="Helvetica" panose="020B0604020202020204" pitchFamily="34" charset="0"/>
                <a:cs typeface="Helvetica" panose="020B0604020202020204" pitchFamily="34" charset="0"/>
              </a:rPr>
              <a:t> 6.27m x 3.81m (20'7" x 12'6") An open plan room comprising of:</a:t>
            </a:r>
            <a:br>
              <a:rPr lang="en-GB" sz="1250" dirty="0">
                <a:latin typeface="Helvetica" panose="020B0604020202020204" pitchFamily="34" charset="0"/>
                <a:cs typeface="Helvetica" panose="020B0604020202020204" pitchFamily="34" charset="0"/>
              </a:rPr>
            </a:br>
            <a:r>
              <a:rPr lang="en-GB" sz="1250" dirty="0">
                <a:latin typeface="Helvetica" panose="020B0604020202020204" pitchFamily="34" charset="0"/>
                <a:cs typeface="Helvetica" panose="020B0604020202020204" pitchFamily="34" charset="0"/>
              </a:rPr>
              <a:t> </a:t>
            </a: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KITCHEN AREA:</a:t>
            </a:r>
            <a:r>
              <a:rPr lang="en-GB" sz="1250" dirty="0">
                <a:latin typeface="Helvetica" panose="020B0604020202020204" pitchFamily="34" charset="0"/>
                <a:cs typeface="Helvetica" panose="020B0604020202020204" pitchFamily="34" charset="0"/>
              </a:rPr>
              <a:t> Wood effect worktop surfaces extended to provide a breakfast bar area with cupboards and drawer units beneath; inset single drainer sink unit; four ring gas hob; tiled surrounds; wall mounted Glow Worm gas boiler; double glazed window to side aspect; window to rear aspect; </a:t>
            </a:r>
            <a:br>
              <a:rPr lang="en-GB" sz="1250" dirty="0">
                <a:latin typeface="Helvetica" panose="020B0604020202020204" pitchFamily="34" charset="0"/>
                <a:cs typeface="Helvetica" panose="020B0604020202020204" pitchFamily="34" charset="0"/>
              </a:rPr>
            </a:br>
            <a:r>
              <a:rPr lang="en-GB" sz="1250" dirty="0">
                <a:latin typeface="Helvetica" panose="020B0604020202020204" pitchFamily="34" charset="0"/>
                <a:cs typeface="Helvetica" panose="020B0604020202020204" pitchFamily="34" charset="0"/>
              </a:rPr>
              <a:t> </a:t>
            </a: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DINING AREA:</a:t>
            </a:r>
            <a:r>
              <a:rPr lang="en-GB" sz="1250" dirty="0">
                <a:latin typeface="Helvetica" panose="020B0604020202020204" pitchFamily="34" charset="0"/>
                <a:cs typeface="Helvetica" panose="020B0604020202020204" pitchFamily="34" charset="0"/>
              </a:rPr>
              <a:t> Exposed brick fireplace with display areas to either side with wood mantle over and housing coal effect gas living flame fire; television point; radiator; double glazed door to GARDEN ROOM.</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GARDEN ROOM:</a:t>
            </a:r>
            <a:r>
              <a:rPr lang="en-GB" sz="1250" dirty="0">
                <a:latin typeface="Helvetica" panose="020B0604020202020204" pitchFamily="34" charset="0"/>
                <a:cs typeface="Helvetica" panose="020B0604020202020204" pitchFamily="34" charset="0"/>
              </a:rPr>
              <a:t> 5.49m x 1.52m (18'0" x 5'0") A useful area with windows overlooking the rear garden; fitted cupboards across to store cupboard; double glazed door to rear garden.</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FIRST FLOOR LANDING: </a:t>
            </a:r>
            <a:r>
              <a:rPr lang="en-GB" sz="1250" dirty="0">
                <a:latin typeface="Helvetica" panose="020B0604020202020204" pitchFamily="34" charset="0"/>
                <a:cs typeface="Helvetica" panose="020B0604020202020204" pitchFamily="34" charset="0"/>
              </a:rPr>
              <a:t>Picture rails; double glazed window to side aspect; doors to:</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ONE: </a:t>
            </a:r>
            <a:r>
              <a:rPr lang="en-GB" sz="1250" dirty="0">
                <a:latin typeface="Helvetica" panose="020B0604020202020204" pitchFamily="34" charset="0"/>
                <a:cs typeface="Helvetica" panose="020B0604020202020204" pitchFamily="34" charset="0"/>
              </a:rPr>
              <a:t>4.93m x 3.05m (16'2" x 10'0") into double glazed square bay window to front aspect enjoying views over Carter Park; radiator; built-in wardrobes; television point; telephone point.</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TWO:</a:t>
            </a:r>
            <a:r>
              <a:rPr lang="en-GB" sz="1250" dirty="0">
                <a:latin typeface="Helvetica" panose="020B0604020202020204" pitchFamily="34" charset="0"/>
                <a:cs typeface="Helvetica" panose="020B0604020202020204" pitchFamily="34" charset="0"/>
              </a:rPr>
              <a:t> 3.86m x 3.51m (12'8" x 11'6") Double glazed window to rear aspect; radiator; vanity wash hand basin with tiled splash back and mirror over; picture rail.</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BEDROOM THREE:</a:t>
            </a:r>
            <a:r>
              <a:rPr lang="en-GB" sz="1250" dirty="0">
                <a:latin typeface="Helvetica" panose="020B0604020202020204" pitchFamily="34" charset="0"/>
                <a:cs typeface="Helvetica" panose="020B0604020202020204" pitchFamily="34" charset="0"/>
              </a:rPr>
              <a:t> 2.77m x 2.74m (9'1" x 9'0") Double glazed window to rear aspect; radiator; picture rail; access to loft space.</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r>
              <a:rPr lang="en-GB" sz="1250" b="1" dirty="0">
                <a:latin typeface="Helvetica" panose="020B0604020202020204" pitchFamily="34" charset="0"/>
                <a:cs typeface="Helvetica" panose="020B0604020202020204" pitchFamily="34" charset="0"/>
              </a:rPr>
              <a:t>BATHROOM/WC: </a:t>
            </a:r>
            <a:r>
              <a:rPr lang="en-GB" sz="1250" dirty="0">
                <a:latin typeface="Helvetica" panose="020B0604020202020204" pitchFamily="34" charset="0"/>
                <a:cs typeface="Helvetica" panose="020B0604020202020204" pitchFamily="34" charset="0"/>
              </a:rPr>
              <a:t>Bath with shower attachment and shower screen; wash hand basin set in display surface; WC with concealed cistern; radiator; fully tiled walls and wall mirror; double glazed window with pattern glass.</a:t>
            </a: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887048"/>
          </a:xfrm>
          <a:prstGeom prst="rect">
            <a:avLst/>
          </a:prstGeom>
          <a:noFill/>
        </p:spPr>
        <p:txBody>
          <a:bodyPr wrap="square" rtlCol="0">
            <a:spAutoFit/>
          </a:bodyPr>
          <a:lstStyle/>
          <a:p>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Double wrought iron gates with dropped kerb to tarmac hard standing area providing space for a small car, raised flower bed, side gate leads to path with shed leading to rear garden which comprises of a good size patio terrace area edged with flower beds and outside tap.</a:t>
            </a:r>
            <a:br>
              <a:rPr lang="en-GB" sz="1200" dirty="0">
                <a:latin typeface="Helvetica" panose="020B0604020202020204" pitchFamily="34" charset="0"/>
                <a:cs typeface="Helvetica" panose="020B0604020202020204" pitchFamily="34" charset="0"/>
              </a:rPr>
            </a:br>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C6683731-D817-7E12-E7A5-C38AD0185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013" y="2423251"/>
            <a:ext cx="6429244" cy="638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801</Words>
  <Application>Microsoft Office PowerPoint</Application>
  <PresentationFormat>Custom</PresentationFormat>
  <Paragraphs>86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21</cp:revision>
  <cp:lastPrinted>2024-03-28T17:01:14Z</cp:lastPrinted>
  <dcterms:created xsi:type="dcterms:W3CDTF">2023-03-19T13:39:10Z</dcterms:created>
  <dcterms:modified xsi:type="dcterms:W3CDTF">2024-03-28T17:01:14Z</dcterms:modified>
</cp:coreProperties>
</file>