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p:scale>
          <a:sx n="90" d="100"/>
          <a:sy n="90" d="100"/>
        </p:scale>
        <p:origin x="-66" y="66"/>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1/25/2024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Beautifully Recently Modernised Detached Chalet Style Bungalow Located In A Favoured And Convenient Location</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New Central Heating System, New Internal Doors &amp; New Floor Coverings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Rewired • Lounge With Double Glazed Doors To Garden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Fitted Kitchen • Two Ground Floor Bedrooms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Newly Installed Stylish Shower Room/WC • First Floor Bedroom Three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Lovely Gardens • Stone Resin Driveway • Garage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No Onward Chain •</a:t>
            </a:r>
            <a:r>
              <a:rPr lang="en-GB" sz="1200" dirty="0">
                <a:solidFill>
                  <a:srgbClr val="000000"/>
                </a:solidFill>
                <a:latin typeface="Helvetica" panose="020B0604020202020204" pitchFamily="34" charset="0"/>
                <a:ea typeface="Times New Roman" panose="02020603050405020304" pitchFamily="18" charset="0"/>
                <a:cs typeface="HelveticaNeueLT-Roman"/>
              </a:rPr>
              <a:t>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latin typeface="HelveticaNeueLT-Roman"/>
                <a:ea typeface="Times New Roman" panose="02020603050405020304" pitchFamily="18" charset="0"/>
                <a:cs typeface="HelveticaNeueLT-Roman"/>
              </a:rPr>
              <a:t>GUIDE </a:t>
            </a:r>
            <a:r>
              <a:rPr lang="en-GB" sz="1200" dirty="0">
                <a:solidFill>
                  <a:srgbClr val="0057A8"/>
                </a:solidFill>
                <a:effectLst/>
                <a:latin typeface="HelveticaNeueLT-Roman"/>
                <a:ea typeface="Times New Roman" panose="02020603050405020304" pitchFamily="18" charset="0"/>
                <a:cs typeface="HelveticaNeueLT-Roman"/>
              </a:rPr>
              <a:t>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£390,000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57 </a:t>
            </a:r>
            <a:r>
              <a:rPr lang="en-GB" dirty="0" err="1">
                <a:solidFill>
                  <a:srgbClr val="FFFFFF"/>
                </a:solidFill>
                <a:latin typeface="HelveticaNeueLT-Medium"/>
                <a:ea typeface="Times New Roman" panose="02020603050405020304" pitchFamily="18" charset="0"/>
              </a:rPr>
              <a:t>Elmfield</a:t>
            </a:r>
            <a:r>
              <a:rPr lang="en-GB" dirty="0">
                <a:solidFill>
                  <a:srgbClr val="FFFFFF"/>
                </a:solidFill>
                <a:latin typeface="HelveticaNeueLT-Medium"/>
                <a:ea typeface="Times New Roman" panose="02020603050405020304" pitchFamily="18" charset="0"/>
              </a:rPr>
              <a:t> Crescent, Exmouth, EX8 3BW</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5772971C-D104-A861-40B5-46C65D6499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2730" y="2613067"/>
            <a:ext cx="6353371" cy="444695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3A88C483-E341-3211-12EB-DA208FB098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1672" y="580993"/>
            <a:ext cx="3201406" cy="242287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70C79C1E-F0D7-B610-F48A-A869EDB753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1348" y="587936"/>
            <a:ext cx="3201406" cy="24159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80B4A5DC-9FEE-EF13-772D-587A1C8552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1672" y="3145975"/>
            <a:ext cx="3201405" cy="218489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BFE36AF2-0269-8CA9-E227-63094DBBE84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1348" y="3139127"/>
            <a:ext cx="3201405" cy="218489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72177545-4F3A-C5B4-3DF1-FE82F2B7FE1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1672" y="5493528"/>
            <a:ext cx="3201405" cy="218489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D17131E5-600A-5918-3DD5-9C99D784F82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1348" y="5493528"/>
            <a:ext cx="3201406" cy="219442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F6D99A97-1538-716C-E764-8810539153C5}"/>
              </a:ext>
            </a:extLst>
          </p:cNvPr>
          <p:cNvSpPr txBox="1"/>
          <p:nvPr/>
        </p:nvSpPr>
        <p:spPr>
          <a:xfrm>
            <a:off x="2924175" y="8524875"/>
            <a:ext cx="2124075" cy="369332"/>
          </a:xfrm>
          <a:prstGeom prst="rect">
            <a:avLst/>
          </a:prstGeom>
          <a:noFill/>
        </p:spPr>
        <p:txBody>
          <a:bodyPr wrap="square" rtlCol="0">
            <a:spAutoFit/>
          </a:bodyPr>
          <a:lstStyle/>
          <a:p>
            <a:r>
              <a:rPr lang="en-GB" dirty="0"/>
              <a:t>EPC TO FOLLOW:</a:t>
            </a:r>
          </a:p>
        </p:txBody>
      </p:sp>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9541073"/>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ea typeface="Times New Roman" panose="02020603050405020304" pitchFamily="18" charset="0"/>
                <a:cs typeface="Helvetica-Bold"/>
              </a:rPr>
              <a:t>57 </a:t>
            </a:r>
            <a:r>
              <a:rPr lang="en-GB" sz="1400" b="1" dirty="0" err="1">
                <a:solidFill>
                  <a:srgbClr val="333333"/>
                </a:solidFill>
                <a:latin typeface="Helvetica" panose="020B0604020202020204" pitchFamily="34" charset="0"/>
                <a:ea typeface="Times New Roman" panose="02020603050405020304" pitchFamily="18" charset="0"/>
                <a:cs typeface="Helvetica-Bold"/>
              </a:rPr>
              <a:t>Elmfield</a:t>
            </a:r>
            <a:r>
              <a:rPr lang="en-GB" sz="1400" b="1" dirty="0">
                <a:solidFill>
                  <a:srgbClr val="333333"/>
                </a:solidFill>
                <a:latin typeface="Helvetica" panose="020B0604020202020204" pitchFamily="34" charset="0"/>
                <a:ea typeface="Times New Roman" panose="02020603050405020304" pitchFamily="18" charset="0"/>
                <a:cs typeface="Helvetica-Bold"/>
              </a:rPr>
              <a:t> Crescent, Exmouth, EX8 3BW</a:t>
            </a:r>
            <a:endParaRPr lang="en-GB" sz="1400" b="1" dirty="0">
              <a:solidFill>
                <a:srgbClr val="333333"/>
              </a:solidFill>
              <a:effectLst/>
              <a:latin typeface="Helvetica" panose="020B0604020202020204" pitchFamily="34" charset="0"/>
              <a:ea typeface="Times New Roman" panose="02020603050405020304" pitchFamily="18" charset="0"/>
              <a:cs typeface="Helvetica-Bold"/>
            </a:endParaRPr>
          </a:p>
          <a:p>
            <a:pPr algn="ct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Open entrance porch with double glazed front door with leaded light window inset and matching picture window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Radiator; thermostat control; smoke detector; storage cupboard over doorway recess; part glazed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LOUNGE/DINING ROOM: </a:t>
            </a:r>
            <a:r>
              <a:rPr lang="en-GB" sz="1250" dirty="0">
                <a:latin typeface="Helvetica" panose="020B0604020202020204" pitchFamily="34" charset="0"/>
                <a:cs typeface="Helvetica" panose="020B0604020202020204" pitchFamily="34" charset="0"/>
              </a:rPr>
              <a:t>4.85m x 3.28m (15'11" x 10'9") A bright dual aspect room with double glazed window to side aspect and double glazed double doors to rear garden; television point;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a:t>
            </a:r>
            <a:r>
              <a:rPr lang="en-GB" sz="1250" dirty="0">
                <a:latin typeface="Helvetica" panose="020B0604020202020204" pitchFamily="34" charset="0"/>
                <a:cs typeface="Helvetica" panose="020B0604020202020204" pitchFamily="34" charset="0"/>
              </a:rPr>
              <a:t> 3m x 2.87m (9'10" x 9'5") Maximum overall measurement into wall recess. Fitted with a range of modern cream units under wood effect work top surfaces with tiled splashback areas; wall mounted cupboards; stainless steel sink and drainer unit with mixer tap over; space and plumbing for washing machine; built-in gas oven with four ring gas hob and extractor hood above; tiled flooring; uPVC double glazed window overlooking the rear garden; built-in airing cupboard with slatted shelving and housing new Worcester gas boiler; space for fridge freezer in recess; larder style cupboard with shelving and gas meter; wall mounted cupboard housing electric meter; radiator; door giving access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SIDE PORCH: </a:t>
            </a:r>
            <a:r>
              <a:rPr lang="en-GB" sz="1250" dirty="0">
                <a:latin typeface="Helvetica" panose="020B0604020202020204" pitchFamily="34" charset="0"/>
                <a:cs typeface="Helvetica" panose="020B0604020202020204" pitchFamily="34" charset="0"/>
              </a:rPr>
              <a:t>1.83m x 1.04m (6'0" x 3'5") uPVC window and patterned window; tiled floor; outside water tap; uPVC double glazed door giving access to the REAR GARDEN.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 </a:t>
            </a:r>
            <a:r>
              <a:rPr lang="en-GB" sz="1250" dirty="0">
                <a:latin typeface="Helvetica" panose="020B0604020202020204" pitchFamily="34" charset="0"/>
                <a:cs typeface="Helvetica" panose="020B0604020202020204" pitchFamily="34" charset="0"/>
              </a:rPr>
              <a:t>3.94m x 3.3m (12'11" x 10'10") A bright dual aspect room with double glazed windows to side and front aspects;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TWO/DINING ROOM:</a:t>
            </a:r>
            <a:r>
              <a:rPr lang="en-GB" sz="1250" dirty="0">
                <a:latin typeface="Helvetica" panose="020B0604020202020204" pitchFamily="34" charset="0"/>
                <a:cs typeface="Helvetica" panose="020B0604020202020204" pitchFamily="34" charset="0"/>
              </a:rPr>
              <a:t> 2.92m x 2.84m (9'7" x 9'4") Double glazed window to front aspect; radiator; staircase to FIRST FLOOR.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SHOWER ROOM/WC: </a:t>
            </a:r>
            <a:r>
              <a:rPr lang="en-GB" sz="1250" dirty="0">
                <a:latin typeface="Helvetica" panose="020B0604020202020204" pitchFamily="34" charset="0"/>
                <a:cs typeface="Helvetica" panose="020B0604020202020204" pitchFamily="34" charset="0"/>
              </a:rPr>
              <a:t>1.78m x 1.65m (5'10" x 5'5") Fitted with a brand new stylish suite with shower cubicle with splashback walls; shower unit with rainfall shower head hose and detachable hose; vanity wash hand basin with splash back wall; WC with push button flush; radiator; double glazed window with pattern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BEDROOM THREE: </a:t>
            </a:r>
            <a:r>
              <a:rPr lang="en-GB" sz="1250" dirty="0">
                <a:latin typeface="Helvetica" panose="020B0604020202020204" pitchFamily="34" charset="0"/>
                <a:cs typeface="Helvetica" panose="020B0604020202020204" pitchFamily="34" charset="0"/>
              </a:rPr>
              <a:t>4.88m x 3.33m (16'0" x 10'11") Maximum overall measurement. Two </a:t>
            </a:r>
            <a:r>
              <a:rPr lang="en-GB" sz="1250" dirty="0" err="1">
                <a:latin typeface="Helvetica" panose="020B0604020202020204" pitchFamily="34" charset="0"/>
                <a:cs typeface="Helvetica" panose="020B0604020202020204" pitchFamily="34" charset="0"/>
              </a:rPr>
              <a:t>velux</a:t>
            </a:r>
            <a:r>
              <a:rPr lang="en-GB" sz="1250" dirty="0">
                <a:latin typeface="Helvetica" panose="020B0604020202020204" pitchFamily="34" charset="0"/>
                <a:cs typeface="Helvetica" panose="020B0604020202020204" pitchFamily="34" charset="0"/>
              </a:rPr>
              <a:t> windows; radiator; feature sloping ceiling; television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There are attractively planned gardens to both the front and the rear of the property which are planned with ease of maintenance. To the front there is a decorative stoned area with shrubs and borders; driveway parking providing off-road parking for ample cars and leading to the GARAGE. A wooden side gate giving access through to the REAR GARDEN which is beautifully planned and landscaped comprising of a patio area ideal for al-fresco dining/entertaining, lawned area, stoned area and a variety of shrubs and flowers; greenhouse &amp; shed.</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GARAGE:</a:t>
            </a:r>
            <a:r>
              <a:rPr lang="en-GB" sz="1250" dirty="0">
                <a:latin typeface="Helvetica" panose="020B0604020202020204" pitchFamily="34" charset="0"/>
                <a:cs typeface="Helvetica" panose="020B0604020202020204" pitchFamily="34" charset="0"/>
              </a:rPr>
              <a:t> 5m x 2.62m (16'5" x 8'7") Up and over door; power and light connected.</a:t>
            </a:r>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646331"/>
          </a:xfrm>
          <a:prstGeom prst="rect">
            <a:avLst/>
          </a:prstGeom>
          <a:noFill/>
        </p:spPr>
        <p:txBody>
          <a:bodyPr wrap="square" rtlCol="0">
            <a:spAutoFit/>
          </a:bodyPr>
          <a:lstStyle/>
          <a:p>
            <a:br>
              <a:rPr lang="en-GB" sz="110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effectLst/>
                <a:latin typeface="Helvetica" panose="020B0604020202020204" pitchFamily="34" charset="0"/>
                <a:ea typeface="Times New Roman" panose="02020603050405020304" pitchFamily="18" charset="0"/>
                <a:cs typeface="Helvetica-Bold"/>
              </a:rPr>
              <a:t>FLOOR PLAN: </a:t>
            </a:r>
            <a:endParaRPr lang="en-GB" sz="1250" b="1" dirty="0">
              <a:latin typeface="Helvetica" panose="020B0604020202020204" pitchFamily="34" charset="0"/>
              <a:ea typeface="Times New Roman" panose="02020603050405020304" pitchFamily="18" charset="0"/>
              <a:cs typeface="Helvetica-Bold"/>
            </a:endParaRPr>
          </a:p>
          <a:p>
            <a:r>
              <a:rPr lang="en-GB" sz="1250" dirty="0">
                <a:effectLst/>
                <a:latin typeface="Helvetica" panose="020B0604020202020204" pitchFamily="34" charset="0"/>
                <a:ea typeface="Times New Roman" panose="02020603050405020304" pitchFamily="18" charset="0"/>
                <a:cs typeface="Helvetica-Bold"/>
              </a:rPr>
              <a:t>  </a:t>
            </a:r>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8C5999C0-0515-AE69-E3FC-6F24A0FF08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2372" y="2024151"/>
            <a:ext cx="5637522" cy="5116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TotalTime>
  <Words>834</Words>
  <Application>Microsoft Office PowerPoint</Application>
  <PresentationFormat>Custom</PresentationFormat>
  <Paragraphs>23</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16</cp:revision>
  <cp:lastPrinted>2024-01-25T15:58:15Z</cp:lastPrinted>
  <dcterms:created xsi:type="dcterms:W3CDTF">2023-03-19T13:39:10Z</dcterms:created>
  <dcterms:modified xsi:type="dcterms:W3CDTF">2024-01-25T15:58:34Z</dcterms:modified>
</cp:coreProperties>
</file>