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Spacious Detached Three Bedroom Bungalow Located On A Favoured Development With Lovely Rear Garden, Driveway &amp; Garage</a:t>
            </a:r>
          </a:p>
          <a:p>
            <a:pPr algn="ctr">
              <a:lnSpc>
                <a:spcPct val="127000"/>
              </a:lnSpc>
            </a:pP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 • Kitchen/Breakfast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Modern Shower Room/WC • Attractive Secluded Rear Garden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Driveway &amp; Garage • Gas Central Heating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One Of Only 2 Bungalows In Development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latin typeface="HelveticaNeueLT-Roman"/>
                <a:ea typeface="Times New Roman" panose="02020603050405020304" pitchFamily="18" charset="0"/>
                <a:cs typeface="HelveticaNeueLT-Roman"/>
              </a:rPr>
              <a:t>GUIDE P</a:t>
            </a:r>
            <a:r>
              <a:rPr lang="en-GB" sz="1200" dirty="0">
                <a:solidFill>
                  <a:srgbClr val="0057A8"/>
                </a:solidFill>
                <a:effectLst/>
                <a:latin typeface="HelveticaNeueLT-Roman"/>
                <a:ea typeface="Times New Roman" panose="02020603050405020304" pitchFamily="18" charset="0"/>
                <a:cs typeface="HelveticaNeueLT-Roman"/>
              </a:rPr>
              <a:t>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425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32 Port Mer Close, Exmouth, EX8 5RF</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4">
            <a:extLst>
              <a:ext uri="{FF2B5EF4-FFF2-40B4-BE49-F238E27FC236}">
                <a16:creationId xmlns:a16="http://schemas.microsoft.com/office/drawing/2014/main" id="{78C6571B-99B2-627E-8AC6-DC1D11E1F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68" y="578641"/>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6E94EAF6-3558-60D0-6496-4B6A9273E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349" y="588835"/>
            <a:ext cx="3201405" cy="2412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AFE8E8D7-004F-1F77-029A-58A0A3B9B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468" y="3145974"/>
            <a:ext cx="3171629" cy="2184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AC92DA7-3CFF-6890-3FDE-9E949207F8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348" y="3145974"/>
            <a:ext cx="3201405" cy="218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7F2EA4EF-5D4B-8089-E318-1472AF3543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468" y="5475329"/>
            <a:ext cx="3171629" cy="2152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311EE012-02DD-5771-9F1D-EF7BDE949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7798" y="5475329"/>
            <a:ext cx="3194955" cy="21528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89589A0-F529-67B7-66EC-792B1122A3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036" y="7729238"/>
            <a:ext cx="2471106" cy="18360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8F169E7-B42D-9D93-631B-D5EBB65EE3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6249" y="2602054"/>
            <a:ext cx="6349851" cy="447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8794715"/>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32 Port Mer Close, Exmouth, EX8 5RF</a:t>
            </a:r>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Open tiled entrance porch with glass panelled front door beneath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Access via loft ladder to roof space; radiator; doors to all rooms: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5.18m x 3.43m (17'0" x 11'3") Fire surround with marble hearth; two radiators; television point; double glazed double doors and windows to rear garden.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a:t>
            </a:r>
            <a:r>
              <a:rPr lang="en-GB" sz="1250" dirty="0">
                <a:latin typeface="Helvetica" panose="020B0604020202020204" pitchFamily="34" charset="0"/>
                <a:cs typeface="Helvetica" panose="020B0604020202020204" pitchFamily="34" charset="0"/>
              </a:rPr>
              <a:t> 6.1m x 2.36m (20'0" x 7'9") A most spacious room with tiled flooring; two radiators; double glazed window to rear aspect with woodland outlook; comprising of pattern worktop surfaces with cupboards, drawer units, integrated dishwasher, washing machine and fridge beneath; tiled surrounds; wall mounted cupboards with concealed lighting beneath; Worcester gas boiler housed in wall mounted kitchen unit; inset induction hob with extractor over; built-in oven with cupboard under and display surface over.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3.66m x 3.58m (12'0" x 11'9") Double glazed window to front aspect; radiator; full width floor to ceiling built-in quality wardrobes with dual clothes rails, shelving and display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2.92m x 2.79m (9'7" x 9'2") Double glazed window to front aspect;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2.74m x 2.64m (9'0" x 8'8") Plus door recess. Double glazed window to rear aspect;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 </a:t>
            </a:r>
            <a:r>
              <a:rPr lang="en-GB" sz="1250" dirty="0">
                <a:latin typeface="Helvetica" panose="020B0604020202020204" pitchFamily="34" charset="0"/>
                <a:cs typeface="Helvetica" panose="020B0604020202020204" pitchFamily="34" charset="0"/>
              </a:rPr>
              <a:t>2.26m x 2.26m (7'5" x 7'5") Double width shower cubicle with shower screen and splash back walls; wash hand basin; WC with push button flush and display surface over; chrome heated towel rail; airing cupboard with water cylinder; part tiled walls; extractor fan;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Being one of the only two bungalows on the whole development, this bungalow is approached via a driveway and turning area to GARAGE. The front garden comprises of a lawn and decorative stone front garden edged with flower and shrub beds. A wooden side gate gives access to the rear garden.</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The rear garden is a real feature enjoying a patio sun terrace with outside lighting and outside tap; sun canopy, lawn garden edged with well stocked flower and shrub beds, pergola, decorative stone steps to further patio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GARAGE:</a:t>
            </a:r>
            <a:r>
              <a:rPr lang="en-GB" sz="1250" dirty="0">
                <a:latin typeface="Helvetica" panose="020B0604020202020204" pitchFamily="34" charset="0"/>
                <a:cs typeface="Helvetica" panose="020B0604020202020204" pitchFamily="34" charset="0"/>
              </a:rPr>
              <a:t> 5.23m x 2.69m (17'2" x 8'10") Electric roller door; power and light connected; eaves storage space; double glazed door to rear garden.</a:t>
            </a: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84858"/>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 </a:t>
            </a:r>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5F56A52-C631-53AD-39E4-E613E2675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488" y="1407463"/>
            <a:ext cx="6103319" cy="830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747</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2024-02-13T08:55:57Z</cp:lastPrinted>
  <dcterms:created xsi:type="dcterms:W3CDTF">2023-03-19T13:39:10Z</dcterms:created>
  <dcterms:modified xsi:type="dcterms:W3CDTF">2024-02-13T08:55:59Z</dcterms:modified>
</cp:coreProperties>
</file>