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4/15/2024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Deceptively Spacious Three Bedroom Mid Terrace House With Off-Road Parking And Good Size Rear Garden Offered For Sale With No Ongoing Chain</a:t>
            </a: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Lounge • Separate Dining Room •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Three Bedrooms • Shower 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 General Refurbishment Required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Convenient Location Close To Schools•</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285,000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80 Moorfield Road, Exmouth, EX8 3QP</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98474"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1F358022-F318-409A-D83F-E62905A2C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249" y="2630000"/>
            <a:ext cx="6336122" cy="44311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E4C63924-7C90-3D01-B326-6C2F7C685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42" y="544838"/>
            <a:ext cx="3154926"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B892242C-C34F-9AF7-4438-0F5947610F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6577" y="547117"/>
            <a:ext cx="3154926" cy="24418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2098E4BC-863C-E55A-991A-87D10160D4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713" y="3117573"/>
            <a:ext cx="3149255" cy="217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29F6375C-630E-03C9-9310-C1266A1543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1615" y="3125348"/>
            <a:ext cx="3171139" cy="21543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36DD3926-23F7-B9AB-7B9C-BAE3C3A2A9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839" y="5412065"/>
            <a:ext cx="3133129" cy="221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78B9E88B-0B22-DF53-0496-B49EB37D81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4775" y="5412065"/>
            <a:ext cx="3167980"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300BA6A-03DD-D309-72F1-5F44621B2C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5333" y="7679939"/>
            <a:ext cx="2558536" cy="188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050822"/>
          </a:xfrm>
          <a:prstGeom prst="rect">
            <a:avLst/>
          </a:prstGeom>
          <a:noFill/>
        </p:spPr>
        <p:txBody>
          <a:bodyPr wrap="square" rtlCol="0">
            <a:spAutoFit/>
          </a:bodyPr>
          <a:lstStyle/>
          <a:p>
            <a:pPr algn="ctr"/>
            <a:r>
              <a:rPr lang="en-GB" sz="1400" b="1" dirty="0">
                <a:solidFill>
                  <a:srgbClr val="333333"/>
                </a:solidFill>
                <a:effectLst/>
                <a:ea typeface="Times New Roman" panose="02020603050405020304" pitchFamily="18" charset="0"/>
                <a:cs typeface="Helvetica" panose="020B0604020202020204" pitchFamily="34" charset="0"/>
              </a:rPr>
              <a:t>80 </a:t>
            </a:r>
            <a:r>
              <a:rPr lang="en-GB" sz="1400" b="1" dirty="0">
                <a:solidFill>
                  <a:srgbClr val="333333"/>
                </a:solidFill>
                <a:ea typeface="Times New Roman" panose="02020603050405020304" pitchFamily="18" charset="0"/>
                <a:cs typeface="Helvetica" panose="020B0604020202020204" pitchFamily="34" charset="0"/>
              </a:rPr>
              <a:t>Moorfield Road, Exmouth, EX8 3QP</a:t>
            </a: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uPVC front door with outside courtesy light.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Cupboard housing electric meter and consumer unit; stairs to first floor landing with understairs cupboard.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 </a:t>
            </a:r>
            <a:r>
              <a:rPr lang="en-GB" sz="1250" dirty="0">
                <a:latin typeface="Helvetica" panose="020B0604020202020204" pitchFamily="34" charset="0"/>
                <a:cs typeface="Helvetica" panose="020B0604020202020204" pitchFamily="34" charset="0"/>
              </a:rPr>
              <a:t>3.71m x 3.68m (12'2" x 12'1") Stone fire surround with hearth and television display area with wood mantle over; picture rail; double glazed window to front aspect.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DINING ROOM:</a:t>
            </a:r>
            <a:r>
              <a:rPr lang="en-GB" sz="1250" dirty="0">
                <a:latin typeface="Helvetica" panose="020B0604020202020204" pitchFamily="34" charset="0"/>
                <a:cs typeface="Helvetica" panose="020B0604020202020204" pitchFamily="34" charset="0"/>
              </a:rPr>
              <a:t> 3.66m x 3.25m (12'0" x 10'8") Picture rail; double glazed window to rear aspect.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 </a:t>
            </a:r>
            <a:r>
              <a:rPr lang="en-GB" sz="1250" dirty="0">
                <a:latin typeface="Helvetica" panose="020B0604020202020204" pitchFamily="34" charset="0"/>
                <a:cs typeface="Helvetica" panose="020B0604020202020204" pitchFamily="34" charset="0"/>
              </a:rPr>
              <a:t>3.63m x 2.24m (11'11" x 7'4") Single drainer sink unit with cupboards beneath; worktop surfaces with cupboards, drawer units and plumbing for an automatic washing machine; electric cooker point; wall mounted cupboards; upright larder style cupboard (gas point – </a:t>
            </a:r>
            <a:r>
              <a:rPr lang="en-GB" sz="1250">
                <a:latin typeface="Helvetica" panose="020B0604020202020204" pitchFamily="34" charset="0"/>
                <a:cs typeface="Helvetica" panose="020B0604020202020204" pitchFamily="34" charset="0"/>
              </a:rPr>
              <a:t>currently capped off); </a:t>
            </a:r>
            <a:r>
              <a:rPr lang="en-GB" sz="1250" dirty="0">
                <a:latin typeface="Helvetica" panose="020B0604020202020204" pitchFamily="34" charset="0"/>
                <a:cs typeface="Helvetica" panose="020B0604020202020204" pitchFamily="34" charset="0"/>
              </a:rPr>
              <a:t>double glazed window to rear aspect and double glazed door to outside.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FIRST FLOOR LANDING: </a:t>
            </a:r>
            <a:r>
              <a:rPr lang="en-GB" sz="1250" dirty="0">
                <a:latin typeface="Helvetica" panose="020B0604020202020204" pitchFamily="34" charset="0"/>
                <a:cs typeface="Helvetica" panose="020B0604020202020204" pitchFamily="34" charset="0"/>
              </a:rPr>
              <a:t>Access to roof space; airing cupboard with water cylinder and shelving over.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 </a:t>
            </a:r>
            <a:r>
              <a:rPr lang="en-GB" sz="1250" dirty="0">
                <a:latin typeface="Helvetica" panose="020B0604020202020204" pitchFamily="34" charset="0"/>
                <a:cs typeface="Helvetica" panose="020B0604020202020204" pitchFamily="34" charset="0"/>
              </a:rPr>
              <a:t>4.27m x 3.68m (14'0" x 12'1") A spacious main bedroom with double glazed window and diamond shaped double glazed window to front aspect; built-in wardrobe.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 </a:t>
            </a:r>
            <a:r>
              <a:rPr lang="en-GB" sz="1250" dirty="0">
                <a:latin typeface="Helvetica" panose="020B0604020202020204" pitchFamily="34" charset="0"/>
                <a:cs typeface="Helvetica" panose="020B0604020202020204" pitchFamily="34" charset="0"/>
              </a:rPr>
              <a:t>3.66m x 3.28m (12'0" x 10'9") Another good size double bedroom with double glazed window to rear aspect; built-in wardrobe.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THREE: </a:t>
            </a:r>
            <a:r>
              <a:rPr lang="en-GB" sz="1250" dirty="0">
                <a:latin typeface="Helvetica" panose="020B0604020202020204" pitchFamily="34" charset="0"/>
                <a:cs typeface="Helvetica" panose="020B0604020202020204" pitchFamily="34" charset="0"/>
              </a:rPr>
              <a:t>2.69m x 2.59m (8'10" x 8'6") Double glazed window to front aspect.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ROOM/WC:</a:t>
            </a:r>
            <a:r>
              <a:rPr lang="en-GB" sz="1250" dirty="0">
                <a:latin typeface="Helvetica" panose="020B0604020202020204" pitchFamily="34" charset="0"/>
                <a:cs typeface="Helvetica" panose="020B0604020202020204" pitchFamily="34" charset="0"/>
              </a:rPr>
              <a:t> 2.26m x 1.68m (7'5" x 5'6") Double width shower cubicle with splashback walls, shower unit, splash screen doors plus curtain and rail; WC with push button flush; pedestal wash hand basin; double glazed window with pattern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A good size parking bay to the front of the property. Shared covered walkway to gate giving access to the rear garden. The rear garden is a lovely size enjoying an extensive lawn garden, decorative stone rockery garden, flower beds, mature shrubs, outside tap and pathway. Access to </a:t>
            </a:r>
            <a:r>
              <a:rPr lang="en-GB" sz="1250" b="1" dirty="0">
                <a:latin typeface="Helvetica" panose="020B0604020202020204" pitchFamily="34" charset="0"/>
                <a:cs typeface="Helvetica" panose="020B0604020202020204" pitchFamily="34" charset="0"/>
              </a:rPr>
              <a:t>GARDEN STORE</a:t>
            </a:r>
            <a:r>
              <a:rPr lang="en-GB" sz="1250" dirty="0">
                <a:latin typeface="Helvetica" panose="020B0604020202020204" pitchFamily="34" charset="0"/>
                <a:cs typeface="Helvetica" panose="020B0604020202020204" pitchFamily="34" charset="0"/>
              </a:rPr>
              <a:t> 2.67m x 1.85m (8'9" x 6'1") with window and power and light connected. Outside WC adjoining garden store.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r>
              <a:rPr lang="en-GB" sz="125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C7474A37-1D95-4274-3173-1C4A6A270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3" y="1986534"/>
            <a:ext cx="6047258" cy="503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679</Words>
  <Application>Microsoft Office PowerPoint</Application>
  <PresentationFormat>Custom</PresentationFormat>
  <Paragraphs>87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21</cp:revision>
  <cp:lastPrinted>2024-04-15T08:15:43Z</cp:lastPrinted>
  <dcterms:created xsi:type="dcterms:W3CDTF">2023-03-19T13:39:10Z</dcterms:created>
  <dcterms:modified xsi:type="dcterms:W3CDTF">2024-04-15T08:15:52Z</dcterms:modified>
</cp:coreProperties>
</file>