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3/25/2024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An Immaculate Two Double Bedroom Semi Detached House Situated In A Most Favoured Location Close to Amenities With Driveway Parking And Larger Than Average Rear Garden</a:t>
            </a:r>
          </a:p>
          <a:p>
            <a:pPr algn="ctr">
              <a:lnSpc>
                <a:spcPct val="127000"/>
              </a:lnSpc>
            </a:pP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Entrance Porch • Good Sized Lounge/Dining Room • Kitchen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Two Double Bedrooms • Modern Stylish Bathroom/WC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&amp; Modern Boiler • Double Glazed Windows • Driveway Parking • Generously Sized Enclosed Rear Garden • Viewing Strongly Recommended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279,950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29 Vansittart Drive, Exmouth, EX8 5PD</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052" name="Picture 4">
            <a:extLst>
              <a:ext uri="{FF2B5EF4-FFF2-40B4-BE49-F238E27FC236}">
                <a16:creationId xmlns:a16="http://schemas.microsoft.com/office/drawing/2014/main" id="{7A4ABEEC-E973-BDAF-7573-A6DADC344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12" y="549924"/>
            <a:ext cx="3111435" cy="2444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7507ABF-9266-B1B9-A309-788EBC5B64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7070" y="568308"/>
            <a:ext cx="3159623" cy="24441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5CCCD4F-D866-B791-658A-65B0C2F2C9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912" y="3113639"/>
            <a:ext cx="3111435" cy="218173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1FE91783-5CF7-7587-6C24-80622D9230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4467" y="3113640"/>
            <a:ext cx="3159623" cy="218173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0DEFCACA-42A5-D5C5-B8CB-BF3A5ED482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912" y="5412065"/>
            <a:ext cx="311143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A798CF12-D836-3481-C3E8-11E6C5FDDF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6851" y="7781089"/>
            <a:ext cx="2683037" cy="16343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A673A61-071B-375F-D366-A159C62974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33245" y="2632147"/>
            <a:ext cx="6332193" cy="44662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0346CBF-C789-CF63-7D82-92DAFCF0131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1665" y="5413551"/>
            <a:ext cx="3159623" cy="2214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312432"/>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cs typeface="Helvetica" panose="020B0604020202020204" pitchFamily="34" charset="0"/>
              </a:rPr>
              <a:t>29 Vansittart Drive, Exmouth, EX8 5PD</a:t>
            </a:r>
          </a:p>
          <a:p>
            <a:br>
              <a:rPr lang="en-GB" sz="125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uPVC front door with attractive inset panel window giving access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ENTRANCE PORCH:</a:t>
            </a:r>
            <a:r>
              <a:rPr lang="en-GB" sz="1200" dirty="0">
                <a:latin typeface="Helvetica" panose="020B0604020202020204" pitchFamily="34" charset="0"/>
                <a:cs typeface="Helvetica" panose="020B0604020202020204" pitchFamily="34" charset="0"/>
              </a:rPr>
              <a:t> 1.35m x 1.19m (4'5" x 3'11") uPVC double glazed window to front aspect; electric consumer unit; door opening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LOUNGE/DINING ROOM: </a:t>
            </a:r>
            <a:r>
              <a:rPr lang="en-GB" sz="1200" dirty="0">
                <a:latin typeface="Helvetica" panose="020B0604020202020204" pitchFamily="34" charset="0"/>
                <a:cs typeface="Helvetica" panose="020B0604020202020204" pitchFamily="34" charset="0"/>
              </a:rPr>
              <a:t>5.33m x 3.94m (17'6" x 12'11") A lovely bright open plan room with uPVC double glazed window overlooking the front aspect and garden; radiator; </a:t>
            </a:r>
            <a:r>
              <a:rPr lang="en-GB" sz="1200">
                <a:latin typeface="Helvetica" panose="020B0604020202020204" pitchFamily="34" charset="0"/>
                <a:cs typeface="Helvetica" panose="020B0604020202020204" pitchFamily="34" charset="0"/>
              </a:rPr>
              <a:t>television point; </a:t>
            </a:r>
            <a:r>
              <a:rPr lang="en-GB" sz="1200" dirty="0">
                <a:latin typeface="Helvetica" panose="020B0604020202020204" pitchFamily="34" charset="0"/>
                <a:cs typeface="Helvetica" panose="020B0604020202020204" pitchFamily="34" charset="0"/>
              </a:rPr>
              <a:t>coved ceiling; laminate wood effect flooring; stairs rising to the first floor landing with useful under stairs recess with access to storage cupboard.</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KITCHEN/BREAKFAST ROOM:</a:t>
            </a:r>
            <a:r>
              <a:rPr lang="en-GB" sz="1200" dirty="0">
                <a:latin typeface="Helvetica" panose="020B0604020202020204" pitchFamily="34" charset="0"/>
                <a:cs typeface="Helvetica" panose="020B0604020202020204" pitchFamily="34" charset="0"/>
              </a:rPr>
              <a:t> 3.94m x 2.74m (12'11" x 9'0") A bright and spacious room fitted with a range of wood effect work top surfaces with tiled surrounds; inset single drainer sink unit with mixer tap; base cupboards; drawer units; under counter space and plumbing for washing machine; eye level units; electric cooker point with concealed extractor hood over; upright larder style cupboard; space for upright fridge / freezer; Worcester gas combination boiler which has been replaced approximately 3 years ago including upgraded radiators throughout; useful space for a breakfast table or additional storage; uPVC double glazed window overlooking the rear garden; tiled flooring; uPVC double glazed door giving access out to the rear garden.</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FIRST FLOOR LANDING: </a:t>
            </a:r>
            <a:r>
              <a:rPr lang="en-GB" sz="1200" dirty="0">
                <a:latin typeface="Helvetica" panose="020B0604020202020204" pitchFamily="34" charset="0"/>
                <a:cs typeface="Helvetica" panose="020B0604020202020204" pitchFamily="34" charset="0"/>
              </a:rPr>
              <a:t>With access to roof space with power and light; doors leading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ONE: </a:t>
            </a:r>
            <a:r>
              <a:rPr lang="en-GB" sz="1200" dirty="0">
                <a:latin typeface="Helvetica" panose="020B0604020202020204" pitchFamily="34" charset="0"/>
                <a:cs typeface="Helvetica" panose="020B0604020202020204" pitchFamily="34" charset="0"/>
              </a:rPr>
              <a:t>3.35m x 2.9m (11'0" x 9'6") Measurement excluding built-in full length mirror fronted wardrobes with triple sliding doors; clothes rail and shelving; uPVC double glazed window to front aspect;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TWO:</a:t>
            </a:r>
            <a:r>
              <a:rPr lang="en-GB" sz="1200" dirty="0">
                <a:latin typeface="Helvetica" panose="020B0604020202020204" pitchFamily="34" charset="0"/>
                <a:cs typeface="Helvetica" panose="020B0604020202020204" pitchFamily="34" charset="0"/>
              </a:rPr>
              <a:t> 3.94m x 2.74m (12'11" x 9'0") uPVC double glazed window to rear aspect; radiator; linen cupboard with radiator built over the stairwell recess. </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BATHROOM/WC:</a:t>
            </a:r>
            <a:r>
              <a:rPr lang="en-GB" sz="1200" dirty="0">
                <a:latin typeface="Helvetica" panose="020B0604020202020204" pitchFamily="34" charset="0"/>
                <a:cs typeface="Helvetica" panose="020B0604020202020204" pitchFamily="34" charset="0"/>
              </a:rPr>
              <a:t> Recently re fitted with a stylish modern suite comprising bath with rainfall shower unit and glass shower screen; heated towel rail; vanity storage unit with inset sink and mixer tap over; inset WC with push button flush; fully tiled walls; Italian tiled flooring; uPVC double glazed window with patterned glass.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To the front of the property is an attractive decorative stone garden edged with colourful shrub beds. A driveway to one side of the house provides off-road parking; double wooden gates give access to a decorative stone side garden area which in turn leads through to the REAR GARDEN which is a lovely feature of the property being beautifully planned and presented and generous in size. It is laid extensively to lawn with decorative stone pathway; fruit tree and colourful flower beds and borders. Substantial timber garden shed. Outside water tap. </a:t>
            </a:r>
            <a:br>
              <a:rPr lang="en-GB" sz="120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r>
              <a:rPr lang="en-GB" sz="1200" b="1" dirty="0">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59A14A5E-396A-12B3-7180-95E8A8A78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267" y="1627427"/>
            <a:ext cx="5834866" cy="660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TotalTime>
  <Words>797</Words>
  <Application>Microsoft Office PowerPoint</Application>
  <PresentationFormat>Custom</PresentationFormat>
  <Paragraphs>86</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22</cp:revision>
  <cp:lastPrinted>2024-03-22T14:54:53Z</cp:lastPrinted>
  <dcterms:created xsi:type="dcterms:W3CDTF">2023-03-19T13:39:10Z</dcterms:created>
  <dcterms:modified xsi:type="dcterms:W3CDTF">2024-03-25T16:37:40Z</dcterms:modified>
</cp:coreProperties>
</file>