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7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4/9/2024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4/9/2024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4/9/2024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4/9/2024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Two Bedroom Terraced House Enjoying A Central Yet Tucked Away Location Only A Short Distance From Exmouth Town Centre</a:t>
            </a:r>
          </a:p>
          <a:p>
            <a:pPr algn="ctr">
              <a:lnSpc>
                <a:spcPct val="127000"/>
              </a:lnSpc>
            </a:pPr>
            <a:endParaRPr lang="en-GB" sz="1400" b="1" dirty="0">
              <a:solidFill>
                <a:srgbClr val="0070C0"/>
              </a:solidFill>
              <a:latin typeface="Helvetica" panose="020B0604020202020204" pitchFamily="34" charset="0"/>
              <a:cs typeface="Helvetica" panose="020B0604020202020204" pitchFamily="34" charset="0"/>
            </a:endParaRPr>
          </a:p>
          <a:p>
            <a:pPr marL="171450" indent="-171450" algn="ctr">
              <a:lnSpc>
                <a:spcPct val="127000"/>
              </a:lnSpc>
              <a:buFont typeface="Arial" panose="020B0604020202020204" pitchFamily="34" charset="0"/>
              <a:buChar char="•"/>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TO BE SOLD TO INVESTORS ONLY * •</a:t>
            </a:r>
          </a:p>
          <a:p>
            <a:pPr marL="171450" indent="-171450" algn="ctr">
              <a:lnSpc>
                <a:spcPct val="127000"/>
              </a:lnSpc>
              <a:buFont typeface="Arial" panose="020B0604020202020204" pitchFamily="34" charset="0"/>
              <a:buChar char="•"/>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Entrance Porch/Sun Room • Lounge/Dining 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Kitchen/Breakfast Room • Ground Floor Shower 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Two First Floor Bedrooms • Gas Central Heating &amp; Double Glazed Windows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Attractive Front Garden With Southerly Aspect•</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220,000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8 Helena Place, Exmouth, EX8 1JG</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8" name="Picture 12">
            <a:extLst>
              <a:ext uri="{FF2B5EF4-FFF2-40B4-BE49-F238E27FC236}">
                <a16:creationId xmlns:a16="http://schemas.microsoft.com/office/drawing/2014/main" id="{443B320D-ACA6-9623-3163-C024E77873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7604" y="7830838"/>
            <a:ext cx="2801532" cy="171128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DFCD1D9-F152-17BA-C683-A2377F0886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4653" y="537247"/>
            <a:ext cx="3098288" cy="245682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B3A90F95-94F4-936D-3E36-D01A369ACC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3445" y="537247"/>
            <a:ext cx="3159624" cy="245682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3F462D33-F8EC-FE48-9B91-C71CA0382CE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4653" y="3125739"/>
            <a:ext cx="3098288" cy="222016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82BF02F9-190A-48A6-97B2-226EFB7E0C0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3445" y="3125739"/>
            <a:ext cx="3159624" cy="222016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2A2073FD-5B20-A383-A841-A49FEC3490F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4653" y="5490836"/>
            <a:ext cx="3107056" cy="206555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A06F3197-F111-4451-AC05-778805A90E3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7830" y="5477571"/>
            <a:ext cx="3155239" cy="207881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78750B53-4871-3426-A185-E94DDC5E12A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112383" y="2596025"/>
            <a:ext cx="6392563" cy="446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7650986"/>
          </a:xfrm>
          <a:prstGeom prst="rect">
            <a:avLst/>
          </a:prstGeom>
          <a:noFill/>
        </p:spPr>
        <p:txBody>
          <a:bodyPr wrap="square" rtlCol="0">
            <a:spAutoFit/>
          </a:bodyPr>
          <a:lstStyle/>
          <a:p>
            <a:pPr algn="ctr"/>
            <a:r>
              <a:rPr lang="en-GB" sz="1400" b="1" dirty="0">
                <a:effectLst/>
                <a:ea typeface="Times New Roman" panose="02020603050405020304" pitchFamily="18" charset="0"/>
                <a:cs typeface="Helvetica" panose="020B0604020202020204" pitchFamily="34" charset="0"/>
              </a:rPr>
              <a:t>8 Helena Place, Exmouth, EX8 1JG</a:t>
            </a:r>
            <a:endParaRPr lang="en-GB" sz="1200" dirty="0">
              <a:effectLst/>
              <a:ea typeface="Times New Roman" panose="02020603050405020304" pitchFamily="18" charset="0"/>
              <a:cs typeface="Helvetica" panose="020B0604020202020204" pitchFamily="34" charset="0"/>
            </a:endParaRPr>
          </a:p>
          <a:p>
            <a:br>
              <a:rPr lang="en-GB" sz="1200" dirty="0">
                <a:latin typeface="Helvetica" panose="020B0604020202020204" pitchFamily="34" charset="0"/>
                <a:cs typeface="Helvetica" panose="020B0604020202020204" pitchFamily="34" charset="0"/>
              </a:rPr>
            </a:br>
            <a:endParaRPr lang="en-GB" sz="1200" dirty="0">
              <a:latin typeface="Helvetica" panose="020B0604020202020204" pitchFamily="34" charset="0"/>
              <a:cs typeface="Helvetica" panose="020B0604020202020204" pitchFamily="34" charset="0"/>
            </a:endParaRPr>
          </a:p>
          <a:p>
            <a:r>
              <a:rPr lang="en-GB" sz="1250" b="1" dirty="0">
                <a:latin typeface="Helvetica" panose="020B0604020202020204" pitchFamily="34" charset="0"/>
                <a:cs typeface="Helvetica" panose="020B0604020202020204" pitchFamily="34" charset="0"/>
              </a:rPr>
              <a:t>THE ACCOMMODATION COMPRISES</a:t>
            </a:r>
            <a:r>
              <a:rPr lang="en-GB" sz="1250" dirty="0">
                <a:latin typeface="Helvetica" panose="020B0604020202020204" pitchFamily="34" charset="0"/>
                <a:cs typeface="Helvetica" panose="020B0604020202020204" pitchFamily="34" charset="0"/>
              </a:rPr>
              <a:t>: uPVC double glazed sliding door giving access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SUN PORCH: </a:t>
            </a:r>
            <a:r>
              <a:rPr lang="en-GB" sz="1250" dirty="0">
                <a:latin typeface="Helvetica" panose="020B0604020202020204" pitchFamily="34" charset="0"/>
                <a:cs typeface="Helvetica" panose="020B0604020202020204" pitchFamily="34" charset="0"/>
              </a:rPr>
              <a:t>With laminate flooring; power sockets; inner front door with glazed fan light window inset leading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ENTRANCE VESTIBULE: </a:t>
            </a:r>
            <a:r>
              <a:rPr lang="en-GB" sz="1250" dirty="0">
                <a:latin typeface="Helvetica" panose="020B0604020202020204" pitchFamily="34" charset="0"/>
                <a:cs typeface="Helvetica" panose="020B0604020202020204" pitchFamily="34" charset="0"/>
              </a:rPr>
              <a:t>Wall mounted electric consumer unit and electric meter; wood laminate flooring; opening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LOUNGE/DINING ROOM: </a:t>
            </a:r>
            <a:r>
              <a:rPr lang="en-GB" sz="1250" dirty="0">
                <a:latin typeface="Helvetica" panose="020B0604020202020204" pitchFamily="34" charset="0"/>
                <a:cs typeface="Helvetica" panose="020B0604020202020204" pitchFamily="34" charset="0"/>
              </a:rPr>
              <a:t>5.79m x 3.53m (19'0" x 11'7") Double glazed window to front aspect; television point; picture rail; coved ceiling; stairs rising to the first floor; inner window overlooking the kitchen/breakfast room; two radiators; electric fireplace in attractive surround; smoke alarm.</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KITCHEN/BREAKFAST ROOM: </a:t>
            </a:r>
            <a:r>
              <a:rPr lang="en-GB" sz="1250" dirty="0">
                <a:latin typeface="Helvetica" panose="020B0604020202020204" pitchFamily="34" charset="0"/>
                <a:cs typeface="Helvetica" panose="020B0604020202020204" pitchFamily="34" charset="0"/>
              </a:rPr>
              <a:t>3.23m x 3.12m (10'7" x 10'3") Fitted with a range of patterned gloss finish worktop surfaces with tiled surrounds; inset one and a half bowl single drainer sink unit with mixer tap; range of base cupboards and drawer units; built-in electric oven; space and plumbing for an automatic washing machine beneath; inset four ring electric hob with stainless steel chimney style extractor hood over with light; wall units at eye-level incorporating a corner display unit; upright larder style cupboard; recess ceiling spotlighting; large skylight window; radiator; space for upright fridge freezer.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REAR LOBBY: </a:t>
            </a:r>
            <a:r>
              <a:rPr lang="en-GB" sz="1250" dirty="0">
                <a:latin typeface="Helvetica" panose="020B0604020202020204" pitchFamily="34" charset="0"/>
                <a:cs typeface="Helvetica" panose="020B0604020202020204" pitchFamily="34" charset="0"/>
              </a:rPr>
              <a:t>With coat rack; cupboard housing the boiler providing domestic hot water and gas central heating; door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GROUND FLOOR SHOWER ROOM/WC: </a:t>
            </a:r>
            <a:r>
              <a:rPr lang="en-GB" sz="1250" dirty="0">
                <a:latin typeface="Helvetica" panose="020B0604020202020204" pitchFamily="34" charset="0"/>
                <a:cs typeface="Helvetica" panose="020B0604020202020204" pitchFamily="34" charset="0"/>
              </a:rPr>
              <a:t>Comprising of a double width tiled shower cubicle with shower unit; hand rail and sliding shower splash screen doors; pedestal wash hand basin with tiled splashback; WC; wall mounted mirror fronted medicine cabinet; ceiling extractor fan; Dimplex wall heater; heated towel rail.</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FIRST FLOOR LANDING AREA: </a:t>
            </a:r>
            <a:r>
              <a:rPr lang="en-GB" sz="1250" dirty="0">
                <a:latin typeface="Helvetica" panose="020B0604020202020204" pitchFamily="34" charset="0"/>
                <a:cs typeface="Helvetica" panose="020B0604020202020204" pitchFamily="34" charset="0"/>
              </a:rPr>
              <a:t>Smoke alarm; doors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ONE:</a:t>
            </a:r>
            <a:r>
              <a:rPr lang="en-GB" sz="1250" dirty="0">
                <a:latin typeface="Helvetica" panose="020B0604020202020204" pitchFamily="34" charset="0"/>
                <a:cs typeface="Helvetica" panose="020B0604020202020204" pitchFamily="34" charset="0"/>
              </a:rPr>
              <a:t> 3.56m x 2.64m (11'8" x 8'8") Double glazed tilt and turn window; feature cast iron fireplace with wooden surround; shelving and clothes rail in wall recesses;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TWO: </a:t>
            </a:r>
            <a:r>
              <a:rPr lang="en-GB" sz="1250" dirty="0">
                <a:latin typeface="Helvetica" panose="020B0604020202020204" pitchFamily="34" charset="0"/>
                <a:cs typeface="Helvetica" panose="020B0604020202020204" pitchFamily="34" charset="0"/>
              </a:rPr>
              <a:t>3.1m x 2.69m (10'2" x 8'10") Double glazed tilt and turn window to rear aspect; cupboard over stairwell recess;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OUTSIDE: </a:t>
            </a:r>
            <a:r>
              <a:rPr lang="en-GB" sz="1250" dirty="0">
                <a:latin typeface="Helvetica" panose="020B0604020202020204" pitchFamily="34" charset="0"/>
                <a:cs typeface="Helvetica" panose="020B0604020202020204" pitchFamily="34" charset="0"/>
              </a:rPr>
              <a:t>To the front of the property there is a pleasant patio front garden enjoying a sunny southerly aspect with shrub borders.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AGENTS NOTE: </a:t>
            </a:r>
            <a:r>
              <a:rPr lang="en-GB" sz="1250" dirty="0">
                <a:latin typeface="Helvetica" panose="020B0604020202020204" pitchFamily="34" charset="0"/>
                <a:cs typeface="Helvetica" panose="020B0604020202020204" pitchFamily="34" charset="0"/>
              </a:rPr>
              <a:t>Please note this property is to be sold with a tenant in situ and achieves a rent of £866.25 per calendar month. </a:t>
            </a:r>
            <a:r>
              <a:rPr lang="en-GB" sz="1200" dirty="0">
                <a:latin typeface="Helvetica" panose="020B0604020202020204" pitchFamily="34" charset="0"/>
                <a:cs typeface="Helvetica" panose="020B0604020202020204" pitchFamily="34" charset="0"/>
              </a:rPr>
              <a:t>We understand that there is a number of parking spaces available on Helena Place from East Devon District Council for £30 per month. Enquiries should be made to EDDC for any availabilities.</a:t>
            </a: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963719"/>
          </a:xfrm>
          <a:prstGeom prst="rect">
            <a:avLst/>
          </a:prstGeom>
          <a:noFill/>
        </p:spPr>
        <p:txBody>
          <a:bodyPr wrap="square" rtlCol="0">
            <a:spAutoFit/>
          </a:bodyPr>
          <a:lstStyle/>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1026" name="Picture 2">
            <a:extLst>
              <a:ext uri="{FF2B5EF4-FFF2-40B4-BE49-F238E27FC236}">
                <a16:creationId xmlns:a16="http://schemas.microsoft.com/office/drawing/2014/main" id="{1066D29C-30B5-1084-A80B-21C5D1D12E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4024" y="1913466"/>
            <a:ext cx="5474321" cy="5984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TotalTime>
  <Words>777</Words>
  <Application>Microsoft Office PowerPoint</Application>
  <PresentationFormat>Custom</PresentationFormat>
  <Paragraphs>88</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22</cp:revision>
  <cp:lastPrinted>2024-03-05T11:54:50Z</cp:lastPrinted>
  <dcterms:created xsi:type="dcterms:W3CDTF">2023-03-19T13:39:10Z</dcterms:created>
  <dcterms:modified xsi:type="dcterms:W3CDTF">2024-04-09T12:35:15Z</dcterms:modified>
</cp:coreProperties>
</file>