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4/10/2024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And Extended Semi Detached Five Bedroom House Offering Flexible Accommodation With Attractive Rear Garden And Extended Rear Garage Situated In A Popular Cul-De-Sac Location</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Entrance Canopy &amp; Reception Hall • Lounge Opening Through To Dining Room • Sitting Room • Kitchen • Ground Floor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Five First Floor Bedrooms • First Floor Bathroom/WC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Attractive Rear Garden &amp; Extended Garage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uPVC Double Glazed Window &amp; Gas Central Heating • Super Family Home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40257" y="1731440"/>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latin typeface="HelveticaNeueLT-Roman"/>
                <a:ea typeface="Times New Roman" panose="02020603050405020304" pitchFamily="18" charset="0"/>
                <a:cs typeface="HelveticaNeueLT-Roman"/>
              </a:rPr>
              <a:t>OFFERS IN THE REGION OF</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£425</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5 Caroline Close, Exmouth, EX8 4AZ</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C3C1482B-F019-6365-3DCD-80551E9416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08" y="2611929"/>
            <a:ext cx="6326330" cy="444156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A9D6609D-8DAB-FF9C-093F-905C7561BD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533" y="549924"/>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84978ECA-B31B-07ED-D7C7-22E8088B4E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64441"/>
            <a:ext cx="3171953"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D52BB959-309E-1EF9-460C-8850E319DB5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533" y="3113732"/>
            <a:ext cx="3111435" cy="216601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95366B1C-A47F-ABF4-B739-540CC6BB069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1450" y="3119432"/>
            <a:ext cx="3155245" cy="216031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A291C5AA-4844-BC7F-DD7E-DE3C6AC7B30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913" y="5412065"/>
            <a:ext cx="3107056"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EDCDB0FB-0EB5-6A6C-2603-5340936E2DB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414573"/>
            <a:ext cx="3155245" cy="221359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3435BD82-9FAA-9829-EBF5-557FC9B6B78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18624" y="7706387"/>
            <a:ext cx="2586284" cy="193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589704"/>
          </a:xfrm>
          <a:prstGeom prst="rect">
            <a:avLst/>
          </a:prstGeom>
          <a:noFill/>
        </p:spPr>
        <p:txBody>
          <a:bodyPr wrap="square" rtlCol="0">
            <a:spAutoFit/>
          </a:bodyPr>
          <a:lstStyle/>
          <a:p>
            <a:pPr algn="ctr"/>
            <a:r>
              <a:rPr lang="en-GB" sz="1400" b="1" dirty="0">
                <a:solidFill>
                  <a:srgbClr val="333333"/>
                </a:solidFill>
                <a:ea typeface="Times New Roman" panose="02020603050405020304" pitchFamily="18" charset="0"/>
                <a:cs typeface="Helvetica" panose="020B0604020202020204" pitchFamily="34" charset="0"/>
              </a:rPr>
              <a:t>5 Caroline Close, Exmouth, EX8 4AZ</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uPVC double glazed front door and obscure glazed side panel with wooden canopy over; outside light; giving access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tiled effect vinyl flooring; stairs rising to first floor; built-in under-stairs cupboard housing electric consumer unit; ceiling lighting; doors to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SITTING ROOM:</a:t>
            </a:r>
            <a:r>
              <a:rPr lang="en-GB" sz="1200" dirty="0">
                <a:latin typeface="Helvetica" panose="020B0604020202020204" pitchFamily="34" charset="0"/>
                <a:cs typeface="Helvetica" panose="020B0604020202020204" pitchFamily="34" charset="0"/>
              </a:rPr>
              <a:t> 4.04m x 3.76m (13'3" x 12'4") uPVC double glazed window to front aspect; radiator; aerial point; ceiling lighting; tiled effect vinyl flooring.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4.11m x 3.28m (13'6" x 10'9") Maximum measurement in to chimney recess; a lovely bright room with uPVC double glazed window to front aspect; radiator; tiled effect vinyl flooring; feature wood burner with stone hearth with oak mantle above; ceiling lighting; television point.</a:t>
            </a: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OPENING TO:</a:t>
            </a: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DINING ROOM: </a:t>
            </a:r>
            <a:r>
              <a:rPr lang="en-GB" sz="1200" dirty="0">
                <a:latin typeface="Helvetica" panose="020B0604020202020204" pitchFamily="34" charset="0"/>
                <a:cs typeface="Helvetica" panose="020B0604020202020204" pitchFamily="34" charset="0"/>
              </a:rPr>
              <a:t>2.82m x 2.72m (9'3" x 8'11") With uPVC double glazed window overlooking the rear garden; radiator; ceiling lighting; wood effect vinyl flooring.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INNER HALLWAY: </a:t>
            </a:r>
            <a:r>
              <a:rPr lang="en-GB" sz="1200" dirty="0">
                <a:latin typeface="Helvetica" panose="020B0604020202020204" pitchFamily="34" charset="0"/>
                <a:cs typeface="Helvetica" panose="020B0604020202020204" pitchFamily="34" charset="0"/>
              </a:rPr>
              <a:t>Doors to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SHOWER ROOM/WC: </a:t>
            </a:r>
            <a:r>
              <a:rPr lang="en-GB" sz="1200" dirty="0">
                <a:latin typeface="Helvetica" panose="020B0604020202020204" pitchFamily="34" charset="0"/>
                <a:cs typeface="Helvetica" panose="020B0604020202020204" pitchFamily="34" charset="0"/>
              </a:rPr>
              <a:t>uPVC obscure glazed window to rear aspect; white suite comprising enclosed shower cubicle; shower with tile effect splash-back; WC with push button flush; vanity storage unit with inset wash hand basin and mixer taps; tiled splash-backs; tiled effect vinyl flooring;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 </a:t>
            </a:r>
            <a:r>
              <a:rPr lang="en-GB" sz="1200" dirty="0">
                <a:latin typeface="Helvetica" panose="020B0604020202020204" pitchFamily="34" charset="0"/>
                <a:cs typeface="Helvetica" panose="020B0604020202020204" pitchFamily="34" charset="0"/>
              </a:rPr>
              <a:t>3.73m x 2.72m (12'3" x 8'11") A modern fitted kitchen with wood effect worktop surfaces and fully tile effect surrounds, incorporating a range of base cupboards and drawer units; inset one and a half bowl stainless steel sink unit with chrome mixer tap; space for gas cooker; appliance space for under-counter fridge/freezer; space for dishwasher; wall mounted cupboards; further worktop area with appliance space and plumbing for an automatic washing machine and tumble dryer beneath; tile effect vinyl flooring; ceiling lighting; radiator; uPVC double glazed window to rear aspect and uPVC double glazed door leading to REAR GARDEN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With access to roof space via loft ladder with power and light connected; airing cupboard housing Worcester gas combi boiler and shelving below; split level landing to :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3.81m x 3.25m (12'6" x 10'8") uPVC double glazed window to rear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3.76m x 3.07m (12'4" x 10'1") uPVC double glazed window to front aspect; radiator; fitted wardrobes with hanging and shelving space; further display shelving.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3.76m x 2.62m (12'4" x 8'7") uPVC double glazed window to rear aspect; fitted wardrobes with hanging and shelving space;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FOUR:</a:t>
            </a:r>
            <a:r>
              <a:rPr lang="en-GB" sz="1200" dirty="0">
                <a:latin typeface="Helvetica" panose="020B0604020202020204" pitchFamily="34" charset="0"/>
                <a:cs typeface="Helvetica" panose="020B0604020202020204" pitchFamily="34" charset="0"/>
              </a:rPr>
              <a:t> 3.3m x 3.02m (10'10" x 9'11") uPVC double glazed window to front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0918374"/>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BEDROOM FIVE:</a:t>
            </a:r>
            <a:r>
              <a:rPr lang="en-GB" sz="1200" dirty="0">
                <a:latin typeface="Helvetica" panose="020B0604020202020204" pitchFamily="34" charset="0"/>
                <a:cs typeface="Helvetica" panose="020B0604020202020204" pitchFamily="34" charset="0"/>
              </a:rPr>
              <a:t> 2.74m x 1.96m (9'0" x 6'5") uPVC double glazed window to rear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FAMILY BATHROOM/WC: </a:t>
            </a:r>
            <a:r>
              <a:rPr lang="en-GB" sz="1200" dirty="0">
                <a:latin typeface="Helvetica" panose="020B0604020202020204" pitchFamily="34" charset="0"/>
                <a:cs typeface="Helvetica" panose="020B0604020202020204" pitchFamily="34" charset="0"/>
              </a:rPr>
              <a:t>uPVC obscure glazed window to rear aspect; bath with shower fitting over; mixer taps; patterned tiled surrounds; pedestal wash hand basin with mixer taps over; WC;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With double width driveway parking for two cars and raised stone chipping area. The rear garden is a real feature to the property comprising of various fruit trees, a raised paved patio area with pond, level lawn area and further raised decking area ideal for outside entertaining; outside water tap, outside light and power sockets. Access to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7.21m x 2.59m (23'8" x 8'6") With up and over door. Having been extended by the current owners, this larger than average garage provides ample storage with multi-purpose use (and the potential to convert if required subject to the necessary consents) power and light connected and plumbing for additional appliances. </a:t>
            </a:r>
            <a:br>
              <a:rPr lang="en-GB" sz="1250" dirty="0">
                <a:latin typeface="Helvetica" panose="020B0604020202020204" pitchFamily="34" charset="0"/>
                <a:cs typeface="Helvetica" panose="020B0604020202020204" pitchFamily="34" charset="0"/>
              </a:rPr>
            </a:br>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2560CE0C-120B-1668-E3EE-F010DB6A3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973" y="4086882"/>
            <a:ext cx="5666350" cy="50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1019</Words>
  <Application>Microsoft Office PowerPoint</Application>
  <PresentationFormat>Custom</PresentationFormat>
  <Paragraphs>87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2024-04-10T12:04:36Z</cp:lastPrinted>
  <dcterms:created xsi:type="dcterms:W3CDTF">2023-03-19T13:39:10Z</dcterms:created>
  <dcterms:modified xsi:type="dcterms:W3CDTF">2024-04-10T12:04:39Z</dcterms:modified>
</cp:coreProperties>
</file>