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10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3/28/2024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Significantly Extended Semi Detached Bungalow Located In A Favoured Location Close To Amenities And Park Offered For Sale With No Onward Chain</a:t>
            </a:r>
          </a:p>
          <a:p>
            <a:pPr algn="ctr">
              <a:lnSpc>
                <a:spcPct val="127000"/>
              </a:lnSpc>
            </a:pP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Generously Sized Southerly Facing Rear Garden • Ample Parking &amp; Garage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Spacious Open Plan Lounge &amp; Dining Area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Kitchen • Two Bedrooms • Shower Room/WC • Gas Central Heating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Double Glazed Windows • Viewing Recommended • </a:t>
            </a:r>
            <a:r>
              <a:rPr lang="en-GB" sz="1200">
                <a:solidFill>
                  <a:srgbClr val="000000"/>
                </a:solidFill>
                <a:effectLst/>
                <a:latin typeface="Helvetica" panose="020B0604020202020204" pitchFamily="34" charset="0"/>
                <a:ea typeface="Times New Roman" panose="02020603050405020304" pitchFamily="18" charset="0"/>
                <a:cs typeface="HelveticaNeueLT-Roman"/>
              </a:rPr>
              <a:t>No Onward Chain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315,000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6 Elizabeth Road, Exmouth, EX8 4NT</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042788AE-1F3F-9319-50FA-ADBF149382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9108" y="2602277"/>
            <a:ext cx="6343263" cy="445122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D6DCEA8B-5B05-E2E3-FF69-BF451A5B72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912" y="547500"/>
            <a:ext cx="3111435"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EF051569-A12D-DD85-AD90-9E4296409C0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1" y="547500"/>
            <a:ext cx="3159624" cy="2444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4CAF5F81-47DD-2AA5-36DF-E51B8B89D68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12" y="3106959"/>
            <a:ext cx="3111435" cy="218841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788E5573-EE68-2DA5-EA8C-3CA174D1237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3236" y="3106959"/>
            <a:ext cx="3153459" cy="21727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C3D8DA63-9089-3667-9828-48C6869D591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3912" y="5395057"/>
            <a:ext cx="3111435" cy="223311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4042098F-D568-23E0-335D-5B2361187DA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2364" y="5395056"/>
            <a:ext cx="3153459" cy="22331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E4628C52-6DCE-7CFE-1BB0-D41CDF9C29C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78130" y="7828994"/>
            <a:ext cx="2300479" cy="1734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7443237"/>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6 Elizabeth Road, Exmouth, EX8 4NT</a:t>
            </a:r>
          </a:p>
          <a:p>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THE ACCOMMODATION COMPRISES: </a:t>
            </a:r>
            <a:r>
              <a:rPr lang="en-GB" sz="1250" dirty="0">
                <a:latin typeface="Helvetica" panose="020B0604020202020204" pitchFamily="34" charset="0"/>
                <a:cs typeface="Helvetica" panose="020B0604020202020204" pitchFamily="34" charset="0"/>
              </a:rPr>
              <a:t>uPVC front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RECEPTION HALL: </a:t>
            </a:r>
            <a:r>
              <a:rPr lang="en-GB" sz="1250" dirty="0">
                <a:latin typeface="Helvetica" panose="020B0604020202020204" pitchFamily="34" charset="0"/>
                <a:cs typeface="Helvetica" panose="020B0604020202020204" pitchFamily="34" charset="0"/>
              </a:rPr>
              <a:t>Radiator with shelf over; access to roof space; cupboard housing gas boiler; electric consumer unit.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LOUNGE/DINING ROOM: </a:t>
            </a:r>
            <a:r>
              <a:rPr lang="en-GB" sz="1250" dirty="0">
                <a:latin typeface="Helvetica" panose="020B0604020202020204" pitchFamily="34" charset="0"/>
                <a:cs typeface="Helvetica" panose="020B0604020202020204" pitchFamily="34" charset="0"/>
              </a:rPr>
              <a:t>A lovely spacious and extended open plan living space comprising:</a:t>
            </a:r>
            <a:br>
              <a:rPr lang="en-GB" sz="1250" dirty="0">
                <a:latin typeface="Helvetica" panose="020B0604020202020204" pitchFamily="34" charset="0"/>
                <a:cs typeface="Helvetica" panose="020B0604020202020204" pitchFamily="34" charset="0"/>
              </a:rPr>
            </a:br>
            <a:r>
              <a:rPr lang="en-GB" sz="1250" dirty="0">
                <a:latin typeface="Helvetica" panose="020B0604020202020204" pitchFamily="34" charset="0"/>
                <a:cs typeface="Helvetica" panose="020B0604020202020204" pitchFamily="34" charset="0"/>
              </a:rPr>
              <a:t> </a:t>
            </a: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 AREA: </a:t>
            </a:r>
            <a:r>
              <a:rPr lang="en-GB" sz="1250" dirty="0">
                <a:latin typeface="Helvetica" panose="020B0604020202020204" pitchFamily="34" charset="0"/>
                <a:cs typeface="Helvetica" panose="020B0604020202020204" pitchFamily="34" charset="0"/>
              </a:rPr>
              <a:t>5.05m x 3.07m (16'7" x 10'1") Living flame electric pebble effect fire with wood mantle over and marble </a:t>
            </a:r>
            <a:r>
              <a:rPr lang="en-GB" sz="1250">
                <a:latin typeface="Helvetica" panose="020B0604020202020204" pitchFamily="34" charset="0"/>
                <a:cs typeface="Helvetica" panose="020B0604020202020204" pitchFamily="34" charset="0"/>
              </a:rPr>
              <a:t>hearth; </a:t>
            </a:r>
            <a:r>
              <a:rPr lang="en-GB" sz="1250" dirty="0">
                <a:latin typeface="Helvetica" panose="020B0604020202020204" pitchFamily="34" charset="0"/>
                <a:cs typeface="Helvetica" panose="020B0604020202020204" pitchFamily="34" charset="0"/>
              </a:rPr>
              <a:t>radiator; double glazed window to side aspect; wall recess with fitted shelving.</a:t>
            </a:r>
            <a:br>
              <a:rPr lang="en-GB" sz="1250" dirty="0">
                <a:latin typeface="Helvetica" panose="020B0604020202020204" pitchFamily="34" charset="0"/>
                <a:cs typeface="Helvetica" panose="020B0604020202020204" pitchFamily="34" charset="0"/>
              </a:rPr>
            </a:br>
            <a:r>
              <a:rPr lang="en-GB" sz="1250" dirty="0">
                <a:latin typeface="Helvetica" panose="020B0604020202020204" pitchFamily="34" charset="0"/>
                <a:cs typeface="Helvetica" panose="020B0604020202020204" pitchFamily="34" charset="0"/>
              </a:rPr>
              <a:t> </a:t>
            </a: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DINING AREA: </a:t>
            </a:r>
            <a:r>
              <a:rPr lang="en-GB" sz="1250" dirty="0">
                <a:latin typeface="Helvetica" panose="020B0604020202020204" pitchFamily="34" charset="0"/>
                <a:cs typeface="Helvetica" panose="020B0604020202020204" pitchFamily="34" charset="0"/>
              </a:rPr>
              <a:t>3.94m x 2.46m (12'11" x 8'1") Wood effect flooring; radiator; double glazed to side aspect and double glazed double doors to rear garden.</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 </a:t>
            </a:r>
            <a:r>
              <a:rPr lang="en-GB" sz="1250" dirty="0">
                <a:latin typeface="Helvetica" panose="020B0604020202020204" pitchFamily="34" charset="0"/>
                <a:cs typeface="Helvetica" panose="020B0604020202020204" pitchFamily="34" charset="0"/>
              </a:rPr>
              <a:t>2.59m x 2.46m (8'6" x 8'1") Comprising range of pattern worktop surfaces with cupboards, drawer units, plumbing for an automatic washing machine and appliance space beneath; tiled surrounds; inset single drainer sink unit with mixer tap; four ring gas hob with extractor hood over; built-in oven and grill; wall mounted cupboards and plate rack; space for fridge freezer; double glazed windows to side aspect; 'Oriel' style double glazed window to front aspect.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 </a:t>
            </a:r>
            <a:r>
              <a:rPr lang="en-GB" sz="1250" dirty="0">
                <a:latin typeface="Helvetica" panose="020B0604020202020204" pitchFamily="34" charset="0"/>
                <a:cs typeface="Helvetica" panose="020B0604020202020204" pitchFamily="34" charset="0"/>
              </a:rPr>
              <a:t>3.66m x 3.07m (12'0" x 10'1") Double glazed window to rear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a:t>
            </a:r>
            <a:r>
              <a:rPr lang="en-GB" sz="1250" dirty="0">
                <a:latin typeface="Helvetica" panose="020B0604020202020204" pitchFamily="34" charset="0"/>
                <a:cs typeface="Helvetica" panose="020B0604020202020204" pitchFamily="34" charset="0"/>
              </a:rPr>
              <a:t> 3.33m x 2.84m (10'11" x 9'4") Double glazed 'Oriel' style window to front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SHOWER ROOM/WC: </a:t>
            </a:r>
            <a:r>
              <a:rPr lang="en-GB" sz="1250" dirty="0">
                <a:latin typeface="Helvetica" panose="020B0604020202020204" pitchFamily="34" charset="0"/>
                <a:cs typeface="Helvetica" panose="020B0604020202020204" pitchFamily="34" charset="0"/>
              </a:rPr>
              <a:t>2.39m x 1.73m (7'10" x 5'8") Shower cubicle; pedestal wash hand basin; WC with push button flush; radiator; mirror fronted medicine cabinet; fully tiled walls; double glazed window with frosted glass; shaver socket.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Lawn front garden with pathway to the bungalow. Decorative stone flower and shrub beds, double wrought iron gates to driveway providing ample parking to GARAGE with outside tap. Side gate to rear garden. The rear garden enjoys a southerly aspect and is of generous size comprising lawn garden, patio sun terrace, flower and shrub beds, timber garden store, concrete hard standing area.</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GARAGE: </a:t>
            </a:r>
            <a:r>
              <a:rPr lang="en-GB" sz="1250" dirty="0">
                <a:latin typeface="Helvetica" panose="020B0604020202020204" pitchFamily="34" charset="0"/>
                <a:cs typeface="Helvetica" panose="020B0604020202020204" pitchFamily="34" charset="0"/>
              </a:rPr>
              <a:t>Electrically operated up and over door, window, power and light connected and replaced roof.</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5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2999A23A-8EB7-7591-54E0-B224C8FA3F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2575" y="1799180"/>
            <a:ext cx="6429244" cy="7609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TotalTime>
  <Words>704</Words>
  <Application>Microsoft Office PowerPoint</Application>
  <PresentationFormat>Custom</PresentationFormat>
  <Paragraphs>88</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22</cp:revision>
  <cp:lastPrinted>2024-03-27T10:21:26Z</cp:lastPrinted>
  <dcterms:created xsi:type="dcterms:W3CDTF">2023-03-19T13:39:10Z</dcterms:created>
  <dcterms:modified xsi:type="dcterms:W3CDTF">2024-03-28T11:26:04Z</dcterms:modified>
</cp:coreProperties>
</file>