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Deceptively Spacious Detached Residence With Stunning Views Across The Town To The Estuary</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 With Sun Balcony Off • Dining Room/Bedroom Three • Kitchen/Breakfast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Ground Floor Bedrooms • Office/Hobbies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Modern Bathroom/WC • First Floor Bedroom Four &amp; Shower Room/WC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Large Basement Area Offering Huge Potential • </a:t>
            </a:r>
            <a:r>
              <a:rPr lang="fr-FR" sz="1200" dirty="0">
                <a:solidFill>
                  <a:srgbClr val="000000"/>
                </a:solidFill>
                <a:effectLst/>
                <a:latin typeface="Helvetica" panose="020B0604020202020204" pitchFamily="34" charset="0"/>
                <a:ea typeface="Times New Roman" panose="02020603050405020304" pitchFamily="18" charset="0"/>
                <a:cs typeface="HelveticaNeueLT-Roman"/>
              </a:rPr>
              <a:t>Front &amp; </a:t>
            </a:r>
            <a:r>
              <a:rPr lang="fr-FR" sz="1200" dirty="0" err="1">
                <a:solidFill>
                  <a:srgbClr val="000000"/>
                </a:solidFill>
                <a:effectLst/>
                <a:latin typeface="Helvetica" panose="020B0604020202020204" pitchFamily="34" charset="0"/>
                <a:ea typeface="Times New Roman" panose="02020603050405020304" pitchFamily="18" charset="0"/>
                <a:cs typeface="HelveticaNeueLT-Roman"/>
              </a:rPr>
              <a:t>Rear</a:t>
            </a:r>
            <a:r>
              <a:rPr lang="fr-FR" sz="1200" dirty="0">
                <a:solidFill>
                  <a:srgbClr val="000000"/>
                </a:solidFill>
                <a:effectLst/>
                <a:latin typeface="Helvetica" panose="020B0604020202020204" pitchFamily="34" charset="0"/>
                <a:ea typeface="Times New Roman" panose="02020603050405020304" pitchFamily="18" charset="0"/>
                <a:cs typeface="HelveticaNeueLT-Roman"/>
              </a:rPr>
              <a:t> Gardens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
            </a:r>
          </a:p>
          <a:p>
            <a:pPr algn="ctr">
              <a:lnSpc>
                <a:spcPct val="127000"/>
              </a:lnSpc>
            </a:pPr>
            <a:r>
              <a:rPr lang="fr-FR" sz="1200" dirty="0">
                <a:solidFill>
                  <a:srgbClr val="000000"/>
                </a:solidFill>
                <a:effectLst/>
                <a:latin typeface="Helvetica" panose="020B0604020202020204" pitchFamily="34" charset="0"/>
                <a:ea typeface="Times New Roman" panose="02020603050405020304" pitchFamily="18" charset="0"/>
                <a:cs typeface="HelveticaNeueLT-Roman"/>
              </a:rPr>
              <a:t> Car Port &amp; Garage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Double Glazed Windows &amp; Air Heat Source Pump For Central Heating &amp; Hot Water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65</a:t>
            </a:r>
            <a:r>
              <a:rPr lang="en-GB" sz="1900" dirty="0">
                <a:solidFill>
                  <a:srgbClr val="000000"/>
                </a:solidFill>
                <a:effectLst/>
                <a:latin typeface="HelveticaNeueLT-Roman"/>
                <a:ea typeface="Times New Roman" panose="02020603050405020304" pitchFamily="18" charset="0"/>
                <a:cs typeface="HelveticaNeueLT-Roman"/>
              </a:rPr>
              <a:t>0</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33 Hamilton Lane, Exmouth, EX8 2JT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6AD8CCC4-D6E6-2C31-E3BE-E6DA08E060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382" y="2609782"/>
            <a:ext cx="6383719" cy="445736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A92DF31D-2E6E-4D7C-623F-B3D79DC1D6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50246"/>
            <a:ext cx="3111435" cy="244382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99F82FAD-5771-322D-9E31-A059971657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2" y="550246"/>
            <a:ext cx="3111436" cy="24438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30F48083-60E1-69BB-EDCA-83EEDAA44EA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113639"/>
            <a:ext cx="3111435" cy="21661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EBCC6233-866E-78BB-89AB-94D2AF5A86E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1" y="3113639"/>
            <a:ext cx="3111435" cy="21661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97CF28F5-8BA6-5AF4-893A-5B2E88F0381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912" y="5399312"/>
            <a:ext cx="3111435" cy="22288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4BA3648F-4671-92B7-0FB4-84C4BEE6DF1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5399312"/>
            <a:ext cx="3111435" cy="222885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3AD4EF9C-1205-33B0-2970-99D8DF5B95B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94332" y="7857607"/>
            <a:ext cx="2268076" cy="171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974425"/>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33 Hamilton Lane, Exmouth, EX8 2JT</a:t>
            </a: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br>
              <a:rPr lang="en-GB" sz="1200" dirty="0">
                <a:latin typeface="Helvetica" panose="020B0604020202020204" pitchFamily="34" charset="0"/>
                <a:cs typeface="Helvetica" panose="020B0604020202020204" pitchFamily="34" charset="0"/>
              </a:rPr>
            </a:br>
            <a:r>
              <a:rPr lang="en-GB" sz="1200" dirty="0">
                <a:latin typeface="Helvetica" panose="020B0604020202020204" pitchFamily="34" charset="0"/>
                <a:cs typeface="Helvetica" panose="020B0604020202020204" pitchFamily="34" charset="0"/>
              </a:rPr>
              <a:t> </a:t>
            </a: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With sliding double glazed door and window; courtesy light; tiled floor; inner double glazed door to </a:t>
            </a:r>
            <a:r>
              <a:rPr lang="en-GB" sz="1200" b="1" dirty="0">
                <a:latin typeface="Helvetica" panose="020B0604020202020204" pitchFamily="34" charset="0"/>
                <a:cs typeface="Helvetica" panose="020B0604020202020204" pitchFamily="34" charset="0"/>
              </a:rPr>
              <a:t>ENTRANCE LOBBY</a:t>
            </a:r>
            <a:r>
              <a:rPr lang="en-GB" sz="1200" dirty="0">
                <a:latin typeface="Helvetica" panose="020B0604020202020204" pitchFamily="34" charset="0"/>
                <a:cs typeface="Helvetica" panose="020B0604020202020204" pitchFamily="34" charset="0"/>
              </a:rPr>
              <a:t>; glass panelled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stairs to</a:t>
            </a:r>
            <a:r>
              <a:rPr lang="en-GB" sz="1200" b="1" dirty="0">
                <a:latin typeface="Helvetica" panose="020B0604020202020204" pitchFamily="34" charset="0"/>
                <a:cs typeface="Helvetica" panose="020B0604020202020204" pitchFamily="34" charset="0"/>
              </a:rPr>
              <a:t> FIRST FLOOR LANDING</a:t>
            </a:r>
            <a:r>
              <a:rPr lang="en-GB" sz="1200" dirty="0">
                <a:latin typeface="Helvetica" panose="020B0604020202020204" pitchFamily="34" charset="0"/>
                <a:cs typeface="Helvetica" panose="020B0604020202020204" pitchFamily="34" charset="0"/>
              </a:rPr>
              <a:t> and stairs to </a:t>
            </a:r>
            <a:r>
              <a:rPr lang="en-GB" sz="1200" b="1" dirty="0">
                <a:latin typeface="Helvetica" panose="020B0604020202020204" pitchFamily="34" charset="0"/>
                <a:cs typeface="Helvetica" panose="020B0604020202020204" pitchFamily="34" charset="0"/>
              </a:rPr>
              <a:t>LOWER GROUND FLOOR;</a:t>
            </a:r>
            <a:r>
              <a:rPr lang="en-GB" sz="1200" dirty="0">
                <a:latin typeface="Helvetica" panose="020B0604020202020204" pitchFamily="34" charset="0"/>
                <a:cs typeface="Helvetica" panose="020B0604020202020204" pitchFamily="34" charset="0"/>
              </a:rPr>
              <a:t> telephone point; shelved storage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5.69m x 3.96m (18'8" x 13'0") With triple sliding double glazed doors opening to </a:t>
            </a:r>
            <a:r>
              <a:rPr lang="en-GB" sz="1200" b="1" dirty="0">
                <a:latin typeface="Helvetica" panose="020B0604020202020204" pitchFamily="34" charset="0"/>
                <a:cs typeface="Helvetica" panose="020B0604020202020204" pitchFamily="34" charset="0"/>
              </a:rPr>
              <a:t>SUN BALCONY</a:t>
            </a:r>
            <a:r>
              <a:rPr lang="en-GB" sz="1200" dirty="0">
                <a:latin typeface="Helvetica" panose="020B0604020202020204" pitchFamily="34" charset="0"/>
                <a:cs typeface="Helvetica" panose="020B0604020202020204" pitchFamily="34" charset="0"/>
              </a:rPr>
              <a:t> gaining stunning views over the town to the estuary and coastline beyond; feature marble fire surround and hearth housing coal effect living flame gas fire; television point; three </a:t>
            </a:r>
            <a:r>
              <a:rPr lang="en-GB" sz="1200" dirty="0" err="1">
                <a:latin typeface="Helvetica" panose="020B0604020202020204" pitchFamily="34" charset="0"/>
                <a:cs typeface="Helvetica" panose="020B0604020202020204" pitchFamily="34" charset="0"/>
              </a:rPr>
              <a:t>radiatiors</a:t>
            </a:r>
            <a:r>
              <a:rPr lang="en-GB" sz="1200" dirty="0">
                <a:latin typeface="Helvetica" panose="020B0604020202020204" pitchFamily="34" charset="0"/>
                <a:cs typeface="Helvetica" panose="020B0604020202020204" pitchFamily="34" charset="0"/>
              </a:rPr>
              <a:t>; further double glazed window to side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 </a:t>
            </a:r>
            <a:r>
              <a:rPr lang="en-GB" sz="1200" dirty="0">
                <a:latin typeface="Helvetica" panose="020B0604020202020204" pitchFamily="34" charset="0"/>
                <a:cs typeface="Helvetica" panose="020B0604020202020204" pitchFamily="34" charset="0"/>
              </a:rPr>
              <a:t>4.11m x 3.53m (13'6" x 11'7") With double glazed windows again gaining wonderful views across the town to the estuary; range of worktop surfaces with double drainer sink unit with cupboards, drawer units and plumbing for an automatic washing machine beneath; gas hob; built-in oven and grill; island unit providing breakfast bar area with cupboards and drawer units beneath; wall mounted cupboards; two radiators; further double glazed window to side aspect; double glazed double doors to</a:t>
            </a:r>
            <a:r>
              <a:rPr lang="en-GB" sz="1200" b="1" dirty="0">
                <a:latin typeface="Helvetica" panose="020B0604020202020204" pitchFamily="34" charset="0"/>
                <a:cs typeface="Helvetica" panose="020B0604020202020204" pitchFamily="34" charset="0"/>
              </a:rPr>
              <a:t> OUTSIDE</a:t>
            </a:r>
            <a:r>
              <a:rPr lang="en-GB" sz="1200" dirty="0">
                <a:latin typeface="Helvetica" panose="020B0604020202020204" pitchFamily="34" charset="0"/>
                <a:cs typeface="Helvetica" panose="020B0604020202020204" pitchFamily="34" charset="0"/>
              </a:rPr>
              <a:t>;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DINING ROOM/BEDROOM THREE: </a:t>
            </a:r>
            <a:r>
              <a:rPr lang="en-GB" sz="1200" dirty="0">
                <a:latin typeface="Helvetica" panose="020B0604020202020204" pitchFamily="34" charset="0"/>
                <a:cs typeface="Helvetica" panose="020B0604020202020204" pitchFamily="34" charset="0"/>
              </a:rPr>
              <a:t>5.05m x 2.72m (16'7" x 8'11") Including door way recess; radiator; double glazed window to front aspect; recess ceiling spotlighting; cupboard housing electric meters.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3.71m x 2.97m (12'2" x 9'9") Double glazed window to front aspect; radiator; built-in wardrobes.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3.94m x 2.64m (12'11" x 8'8") Double glazed window to front aspect; radiator; built-in wardrobes.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OFFICE/HOBBIES ROOM:</a:t>
            </a:r>
            <a:r>
              <a:rPr lang="en-GB" sz="1200" dirty="0">
                <a:latin typeface="Helvetica" panose="020B0604020202020204" pitchFamily="34" charset="0"/>
                <a:cs typeface="Helvetica" panose="020B0604020202020204" pitchFamily="34" charset="0"/>
              </a:rPr>
              <a:t> 3.05m x 2.69m (10'0" x 8'10")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SHOWER ROOM/WC:</a:t>
            </a:r>
            <a:r>
              <a:rPr lang="en-GB" sz="1200" dirty="0">
                <a:latin typeface="Helvetica" panose="020B0604020202020204" pitchFamily="34" charset="0"/>
                <a:cs typeface="Helvetica" panose="020B0604020202020204" pitchFamily="34" charset="0"/>
              </a:rPr>
              <a:t> 2.44m x 1.68m (8'0" x 5'6")  Corner shower cubicle with splash back walls; vanity wash hand basin; light shaver socket; WC with push button flush; two double glazed windows; radiator; mirror fronted medicine cabinet; ceiling extractor fan; towel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Access to eaves storage spaces.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FOUR:</a:t>
            </a:r>
            <a:r>
              <a:rPr lang="en-GB" sz="1200" dirty="0">
                <a:latin typeface="Helvetica" panose="020B0604020202020204" pitchFamily="34" charset="0"/>
                <a:cs typeface="Helvetica" panose="020B0604020202020204" pitchFamily="34" charset="0"/>
              </a:rPr>
              <a:t> 5.49m x 3.51m (18'0" x 11'6") Double glazed window to side aspect; built-in wardrobes with access to eaves space; radiator; tongue and groove high vaulted style ceiling.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SHOWER ROOM/WC: </a:t>
            </a:r>
            <a:r>
              <a:rPr lang="en-GB" sz="1200" dirty="0">
                <a:latin typeface="Helvetica" panose="020B0604020202020204" pitchFamily="34" charset="0"/>
                <a:cs typeface="Helvetica" panose="020B0604020202020204" pitchFamily="34" charset="0"/>
              </a:rPr>
              <a:t>Shower cubicle; pedestal wash hand basin; WC; double glazed window with views; light shaver socket; radiator; fitted mirror cupboard with light shaver socket over; tiled walls; tongue and groove vaulted style ceiling.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LOWER GROUND FLOOR BASEMENT AREAS: </a:t>
            </a:r>
            <a:r>
              <a:rPr lang="en-GB" sz="1200" dirty="0">
                <a:latin typeface="Helvetica" panose="020B0604020202020204" pitchFamily="34" charset="0"/>
                <a:cs typeface="Helvetica" panose="020B0604020202020204" pitchFamily="34" charset="0"/>
              </a:rPr>
              <a:t>A useful area offering huge potential arranged in 4 areas.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0733708"/>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AREA ONE: </a:t>
            </a:r>
            <a:r>
              <a:rPr lang="en-GB" sz="1200" dirty="0">
                <a:latin typeface="Helvetica" panose="020B0604020202020204" pitchFamily="34" charset="0"/>
                <a:cs typeface="Helvetica" panose="020B0604020202020204" pitchFamily="34" charset="0"/>
              </a:rPr>
              <a:t>5.64m x 4.06m (18'6" x 13'4") Door to rear garden; sink unit.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AREA TWO: </a:t>
            </a:r>
            <a:r>
              <a:rPr lang="en-GB" sz="1200" dirty="0">
                <a:latin typeface="Helvetica" panose="020B0604020202020204" pitchFamily="34" charset="0"/>
                <a:cs typeface="Helvetica" panose="020B0604020202020204" pitchFamily="34" charset="0"/>
              </a:rPr>
              <a:t>4.14m x 3.51m (13'7" x 11'6") With water cylinder and boiler tank; solar panel controls.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AREA THREE:</a:t>
            </a:r>
            <a:r>
              <a:rPr lang="en-GB" sz="1200" dirty="0">
                <a:latin typeface="Helvetica" panose="020B0604020202020204" pitchFamily="34" charset="0"/>
                <a:cs typeface="Helvetica" panose="020B0604020202020204" pitchFamily="34" charset="0"/>
              </a:rPr>
              <a:t> 2.54m x 2.44m (8'4" x 8'0") Access to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AREA FOUR:</a:t>
            </a:r>
            <a:r>
              <a:rPr lang="en-GB" sz="1200" dirty="0">
                <a:latin typeface="Helvetica" panose="020B0604020202020204" pitchFamily="34" charset="0"/>
                <a:cs typeface="Helvetica" panose="020B0604020202020204" pitchFamily="34" charset="0"/>
              </a:rPr>
              <a:t> 3.05m x 2.67m (10'0" x 8'9") With access to storage areas underneath front of the property.</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Driveway leading to </a:t>
            </a:r>
            <a:r>
              <a:rPr lang="en-GB" sz="1200" b="1" dirty="0">
                <a:latin typeface="Helvetica" panose="020B0604020202020204" pitchFamily="34" charset="0"/>
                <a:cs typeface="Helvetica" panose="020B0604020202020204" pitchFamily="34" charset="0"/>
              </a:rPr>
              <a:t>CARPORT </a:t>
            </a:r>
            <a:r>
              <a:rPr lang="en-GB" sz="1200" dirty="0">
                <a:latin typeface="Helvetica" panose="020B0604020202020204" pitchFamily="34" charset="0"/>
                <a:cs typeface="Helvetica" panose="020B0604020202020204" pitchFamily="34" charset="0"/>
              </a:rPr>
              <a:t>and </a:t>
            </a:r>
            <a:r>
              <a:rPr lang="en-GB" sz="1200" b="1" dirty="0">
                <a:latin typeface="Helvetica" panose="020B0604020202020204" pitchFamily="34" charset="0"/>
                <a:cs typeface="Helvetica" panose="020B0604020202020204" pitchFamily="34" charset="0"/>
              </a:rPr>
              <a:t>SINGLE GARAGE</a:t>
            </a:r>
            <a:r>
              <a:rPr lang="en-GB" sz="1200" dirty="0">
                <a:latin typeface="Helvetica" panose="020B0604020202020204" pitchFamily="34" charset="0"/>
                <a:cs typeface="Helvetica" panose="020B0604020202020204" pitchFamily="34" charset="0"/>
              </a:rPr>
              <a:t>. Decorative stone front garden with patio areas and steps, outside lighting, side pathways to either side of the property and outside tap. The rear garden comprises of tier patio areas and decorative stone garden, shrub beds, summer house and lovely views towards the estuary. Air source heat pump.</a:t>
            </a:r>
            <a:br>
              <a:rPr lang="en-GB" sz="1200" dirty="0">
                <a:latin typeface="Helvetica" panose="020B0604020202020204" pitchFamily="34" charset="0"/>
                <a:cs typeface="Helvetica" panose="020B0604020202020204" pitchFamily="34" charset="0"/>
              </a:rPr>
            </a:br>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B3A4D60E-0F20-7A46-FD21-21BBD0A32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0991" y="4562388"/>
            <a:ext cx="6429244" cy="415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977</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20</cp:revision>
  <cp:lastPrinted>2024-04-05T09:10:16Z</cp:lastPrinted>
  <dcterms:created xsi:type="dcterms:W3CDTF">2023-03-19T13:39:10Z</dcterms:created>
  <dcterms:modified xsi:type="dcterms:W3CDTF">2024-04-05T09:10:17Z</dcterms:modified>
</cp:coreProperties>
</file>