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6"/>
    <p:restoredTop sz="96327"/>
  </p:normalViewPr>
  <p:slideViewPr>
    <p:cSldViewPr snapToGrid="0" showGuides="1">
      <p:cViewPr>
        <p:scale>
          <a:sx n="114" d="100"/>
          <a:sy n="114" d="100"/>
        </p:scale>
        <p:origin x="144" y="-1152"/>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3/18/24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3/18/24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3/18/24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3/18/24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3/18/24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Beautifully Presented First Floor Purpose Built Apartment With Wonderful Estuary And Coastline Views</a:t>
            </a:r>
          </a:p>
          <a:p>
            <a:pPr algn="ctr">
              <a:lnSpc>
                <a:spcPct val="127000"/>
              </a:lnSpc>
            </a:pP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Reception Hall • Lounge With Access To Sun Balcony • Two Double Bedrooms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Modern Stylish Kitchen • Well Appointed Bathroom/WC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Double Glazed Windows • Gas Central Heating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Communal Grounds To The Front Of The Development • Garage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225,000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latin typeface="HelveticaNeueLT-Roman"/>
                <a:ea typeface="Times New Roman" panose="02020603050405020304" pitchFamily="18" charset="0"/>
                <a:cs typeface="HelveticaNeueLT-Roman"/>
              </a:rPr>
              <a:t>S</a:t>
            </a:r>
            <a:r>
              <a:rPr lang="en-GB" sz="1200" dirty="0">
                <a:effectLst/>
                <a:latin typeface="HelveticaNeueLT-Roman"/>
                <a:ea typeface="Times New Roman" panose="02020603050405020304" pitchFamily="18" charset="0"/>
                <a:cs typeface="HelveticaNeueLT-Roman"/>
              </a:rPr>
              <a:t>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8 West View, 125 Hulham Road, Exmouth, EX8 4QZ</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4"/>
          <a:srcRect/>
          <a:stretch/>
        </p:blipFill>
        <p:spPr bwMode="auto">
          <a:xfrm>
            <a:off x="649533"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5"/>
          <a:srcRect/>
          <a:stretch/>
        </p:blipFill>
        <p:spPr bwMode="auto">
          <a:xfrm>
            <a:off x="3872691" y="5412065"/>
            <a:ext cx="3158477" cy="22161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71D47B44-3ED9-A18F-0458-31962D003A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6447" y="2630000"/>
            <a:ext cx="6318991" cy="44444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E618F8C8-4386-586C-E4BB-F39AA5C179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533" y="544838"/>
            <a:ext cx="3111435"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0A8A123B-C0EA-788E-F8F0-DE87491BC1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8218" y="544838"/>
            <a:ext cx="3158477" cy="244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361A09AD-36FE-6C1D-4910-2DBFD7696D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533" y="3100957"/>
            <a:ext cx="3111435" cy="2194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B86E7DA3-F1BE-CAA9-92A9-6E4607CA27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2692" y="3100957"/>
            <a:ext cx="3158477" cy="21944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084727AC-A1D1-BE06-31DD-61C8DC530D5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5020" y="7827665"/>
            <a:ext cx="2406700" cy="137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497098"/>
          </a:xfrm>
          <a:prstGeom prst="rect">
            <a:avLst/>
          </a:prstGeom>
          <a:noFill/>
        </p:spPr>
        <p:txBody>
          <a:bodyPr wrap="square" rtlCol="0">
            <a:spAutoFit/>
          </a:bodyPr>
          <a:lstStyle/>
          <a:p>
            <a:pPr algn="ctr"/>
            <a:r>
              <a:rPr lang="en-GB" sz="1400" b="1" dirty="0">
                <a:solidFill>
                  <a:srgbClr val="333333"/>
                </a:solidFill>
                <a:effectLst/>
                <a:ea typeface="Times New Roman" panose="02020603050405020304" pitchFamily="18" charset="0"/>
                <a:cs typeface="Helvetica" panose="020B0604020202020204" pitchFamily="34" charset="0"/>
              </a:rPr>
              <a:t>Flat 8 West View, 125 Hulham Road, Exmouth, EX8 4QZ</a:t>
            </a:r>
            <a:endParaRPr lang="en-GB" sz="1200" dirty="0">
              <a:solidFill>
                <a:srgbClr val="333333"/>
              </a:solidFill>
              <a:effectLst/>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Communal Entrance with stairs to the </a:t>
            </a:r>
            <a:r>
              <a:rPr lang="en-GB" sz="1200" b="1" dirty="0">
                <a:latin typeface="Helvetica" panose="020B0604020202020204" pitchFamily="34" charset="0"/>
                <a:cs typeface="Helvetica" panose="020B0604020202020204" pitchFamily="34" charset="0"/>
              </a:rPr>
              <a:t>FIRST FLOOR.</a:t>
            </a:r>
            <a:r>
              <a:rPr lang="en-GB" sz="1200" dirty="0">
                <a:latin typeface="Helvetica" panose="020B0604020202020204" pitchFamily="34" charset="0"/>
                <a:cs typeface="Helvetica" panose="020B0604020202020204" pitchFamily="34" charset="0"/>
              </a:rPr>
              <a:t> The FD30 rated wooden door with spyhole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Radiator; wood effect flooring; smoke detector; coved ceiling; thermostat control for central heating; good size linen cupboard with slatted shelving; glazed double doors with patterned glass leading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3.78m x 3.23m (12'5" x 10'7") A lovely bright room with uPVC double glazed window and uPVC double glazed door giving access </a:t>
            </a:r>
            <a:r>
              <a:rPr lang="en-GB" sz="1200">
                <a:latin typeface="Helvetica" panose="020B0604020202020204" pitchFamily="34" charset="0"/>
                <a:cs typeface="Helvetica" panose="020B0604020202020204" pitchFamily="34" charset="0"/>
              </a:rPr>
              <a:t>to tiled </a:t>
            </a:r>
            <a:r>
              <a:rPr lang="en-GB" sz="1200" b="1">
                <a:latin typeface="Helvetica" panose="020B0604020202020204" pitchFamily="34" charset="0"/>
                <a:cs typeface="Helvetica" panose="020B0604020202020204" pitchFamily="34" charset="0"/>
              </a:rPr>
              <a:t>COVERED </a:t>
            </a:r>
            <a:r>
              <a:rPr lang="en-GB" sz="1200" b="1" dirty="0">
                <a:latin typeface="Helvetica" panose="020B0604020202020204" pitchFamily="34" charset="0"/>
                <a:cs typeface="Helvetica" panose="020B0604020202020204" pitchFamily="34" charset="0"/>
              </a:rPr>
              <a:t>SUN BALCONY</a:t>
            </a:r>
            <a:r>
              <a:rPr lang="en-GB" sz="1200" dirty="0">
                <a:latin typeface="Helvetica" panose="020B0604020202020204" pitchFamily="34" charset="0"/>
                <a:cs typeface="Helvetica" panose="020B0604020202020204" pitchFamily="34" charset="0"/>
              </a:rPr>
              <a:t> with both enjoying stunning views towards the estuary and coastline beyond; feature fireplace with raised tiled hearth; television point; radiator; coved ceiling.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2.59m x 2.11m (8'6" x 6'11") Stylishly fitted with modern white units and range of patterned worktop surfaces with matching splashbacks; inset stainless steel single drainer one and a half bowl sink unit with mixer tap; range of base cupboard and drawer units, space and plumbing for washing machine beneath work tops; inset four ring gas hob with coloured glass splashback and stainless steel chimney style extractor hood over with light, built-in oven below; range of matching wall units at eye-level; space for upright fridge/freezer; combi gas boiler serving domestic hot water and central heating housed in matching unit cover; electric consumer unit; recess ceiling spotlighting; uPVC double glazed window overlooking the front elevation.</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a:t>
            </a:r>
            <a:r>
              <a:rPr lang="en-GB" sz="1200" dirty="0">
                <a:latin typeface="Helvetica" panose="020B0604020202020204" pitchFamily="34" charset="0"/>
                <a:cs typeface="Helvetica" panose="020B0604020202020204" pitchFamily="34" charset="0"/>
              </a:rPr>
              <a:t>: 3.86m x 3.23m (12'8" x 10'7") uPVC double glazed window to rear elevation again enjoying lovely estuary and coastline views; radiator; coved ceiling; television point; built-in wardrobe with clothes rail and shelf.</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a:t>
            </a:r>
            <a:r>
              <a:rPr lang="en-GB" sz="1200" dirty="0">
                <a:latin typeface="Helvetica" panose="020B0604020202020204" pitchFamily="34" charset="0"/>
                <a:cs typeface="Helvetica" panose="020B0604020202020204" pitchFamily="34" charset="0"/>
              </a:rPr>
              <a:t> 3.53m x 2.39m (11'7" x 7'10") A good size second bedroom with uPVC double glazed window to side elevation enjoying an open aspect; radiator; built-in wardrobe with clothes rail and shelving.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BATHROOM/WC: </a:t>
            </a:r>
            <a:r>
              <a:rPr lang="en-GB" sz="1200" dirty="0">
                <a:latin typeface="Helvetica" panose="020B0604020202020204" pitchFamily="34" charset="0"/>
                <a:cs typeface="Helvetica" panose="020B0604020202020204" pitchFamily="34" charset="0"/>
              </a:rPr>
              <a:t>Comprising bath with shower unit over, shower curtain and rail; pedestal wash hand basin with wall mounted mirror fronted medicine cabinet over; WC; chrome heated towel rail; recess ceiling spotlighting; coved ceiling; attractive fully tiled walls; uPVC double glazed window with patterned glass.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West View enjoys good size communal gardens to the front of the development which are mainly laid to lawn with colourful flower and shrub beds. To the rear of the development the property benefits from a GARAGE in a block with up and over door.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We understand that the property is held on a 999 year lease, we also understand that the flat owns an equal share of the freehold. The service charge is approximately £95 per month.</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50" dirty="0">
                <a:latin typeface="Helvetica" panose="020B0604020202020204" pitchFamily="34" charset="0"/>
                <a:cs typeface="Helvetica" panose="020B0604020202020204" pitchFamily="34" charset="0"/>
              </a:rPr>
            </a:b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26E05E8A-72FB-E1D7-756C-38A2EF769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8455" y="1552353"/>
            <a:ext cx="6211201" cy="760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TotalTime>
  <Words>791</Words>
  <Application>Microsoft Macintosh PowerPoint</Application>
  <PresentationFormat>Custom</PresentationFormat>
  <Paragraphs>89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MCGONIGAL, Gerard (ROYAL DEVON UNIVERSITY HEALTHCARE NHS FOUNDATION TRUST)</cp:lastModifiedBy>
  <cp:revision>21</cp:revision>
  <cp:lastPrinted>2024-03-18T16:58:51Z</cp:lastPrinted>
  <dcterms:created xsi:type="dcterms:W3CDTF">2023-03-19T13:39:10Z</dcterms:created>
  <dcterms:modified xsi:type="dcterms:W3CDTF">2024-03-18T17:36:29Z</dcterms:modified>
</cp:coreProperties>
</file>