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24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3/20/2024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Mid Terraced House Located In A Favoured Location Close To Amenities With Views To The Estuary &amp; Coastline Beyond</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Porch • Lounge/Dining Room • Modern Kitchen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Bedrooms • Modern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Double Glazed Windows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Well Planned South Facing Rear Garden • Garage In A Block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250,000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6 Yew Tree Close, Exmouth, EX8 5NF</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0A0115C7-2436-205B-13D8-B6B3D593E5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2230" y="2625099"/>
            <a:ext cx="6343208" cy="444887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521A9CA0-1D75-BF18-965E-05BBF08CE9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533" y="548711"/>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FEEE135F-D705-1371-962A-5F7B8C0162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8651"/>
            <a:ext cx="3159624" cy="24342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1724A294-6845-E1EA-1F28-2D9B1842CE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7071" y="3127874"/>
            <a:ext cx="3159624" cy="21518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F945973A-778B-3A11-B6EE-7154723AAF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533" y="5412065"/>
            <a:ext cx="3111435" cy="22531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CF8E5F78-2EC9-7EE2-E0DD-5F55CA812A2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7071" y="5413707"/>
            <a:ext cx="3159624" cy="22515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5EF61E8F-F43F-762C-243F-BE1455AD30E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1246" y="7909853"/>
            <a:ext cx="2614248" cy="15853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bedroom with a bed and a chair&#10;&#10;Description automatically generated">
            <a:extLst>
              <a:ext uri="{FF2B5EF4-FFF2-40B4-BE49-F238E27FC236}">
                <a16:creationId xmlns:a16="http://schemas.microsoft.com/office/drawing/2014/main" id="{0D1C20A3-3C0B-9658-3D26-844919A96009}"/>
              </a:ext>
            </a:extLst>
          </p:cNvPr>
          <p:cNvPicPr>
            <a:picLocks noChangeAspect="1"/>
          </p:cNvPicPr>
          <p:nvPr/>
        </p:nvPicPr>
        <p:blipFill>
          <a:blip r:embed="rId11"/>
          <a:stretch>
            <a:fillRect/>
          </a:stretch>
        </p:blipFill>
        <p:spPr>
          <a:xfrm>
            <a:off x="649533" y="3127874"/>
            <a:ext cx="3111435" cy="2151873"/>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511939"/>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6 Yew Tree Close, Exmouth, EX8 5NF</a:t>
            </a:r>
            <a:br>
              <a:rPr lang="en-GB" sz="1250" dirty="0">
                <a:latin typeface="Helvetica" panose="020B0604020202020204" pitchFamily="34" charset="0"/>
                <a:cs typeface="Helvetica" panose="020B0604020202020204" pitchFamily="34" charset="0"/>
              </a:rPr>
            </a:br>
            <a:endParaRPr lang="en-GB" sz="1250" dirty="0">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PORCH: </a:t>
            </a:r>
            <a:r>
              <a:rPr lang="en-GB" sz="1250" dirty="0">
                <a:latin typeface="Helvetica" panose="020B0604020202020204" pitchFamily="34" charset="0"/>
                <a:cs typeface="Helvetica" panose="020B0604020202020204" pitchFamily="34" charset="0"/>
              </a:rPr>
              <a:t>Double glazed window and inner double glazed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a:t>
            </a:r>
            <a:r>
              <a:rPr lang="en-GB" sz="1250" dirty="0">
                <a:latin typeface="Helvetica" panose="020B0604020202020204" pitchFamily="34" charset="0"/>
                <a:cs typeface="Helvetica" panose="020B0604020202020204" pitchFamily="34" charset="0"/>
              </a:rPr>
              <a:t>: 6.4m x 4.83m (21'0" x 15'10") Narrowing to 8'0". Solid wood flooring throughout; two radiators; television point; stairs to first floor landing with useful understairs recess with shelving; sliding double glazed patio doors to rear garden,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2.64m x 2.21m (8'8" x 7'3") With wood effect worktop surfaces with cupboards, drawer units and plumbing for an automatic washing machine beneath; tiled surrounds; stainless steel single drainer sink unit; wall mounted cupboards; space for upright fridge freezer; gas cooker point; built-in oven with extractor hood over; recess ceiling spotlighting; double glazed window to rear aspect.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Access to roof space.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3.81m x 3.51m (12'6" x 11'6") Double glazed window to front aspect; radiator; built-in cupboard housing gas boiler;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2.92m x 2.72m (9'7" x 8'11") Wood laminate flooring; radiator; double glazed window to rear aspect with estuary and coastline views.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BATHROOM/WC: </a:t>
            </a:r>
            <a:r>
              <a:rPr lang="en-GB" sz="1250" dirty="0">
                <a:latin typeface="Helvetica" panose="020B0604020202020204" pitchFamily="34" charset="0"/>
                <a:cs typeface="Helvetica" panose="020B0604020202020204" pitchFamily="34" charset="0"/>
              </a:rPr>
              <a:t>1.78m x 1.68m (5'10" x 5'6") Modern suite with fully tiled walls; chrome heated towel rail and medicine cabinet; bath with shower over; pedestal wash hand basin; WC with push button flush; uPVC double glazed window with pattern glass; recess ceiling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Artificial lawn front garden with path to front door. South facing enclosed rear garden planned with ease of maintenance in mind with patio sun terrace and artificial lawn area, rear pedestrian gate and garage in a block close by.</a:t>
            </a:r>
            <a:br>
              <a:rPr lang="en-GB" sz="125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C64E95CD-C9F7-0BD6-690F-6FBAAA19FB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4222" y="2496264"/>
            <a:ext cx="6331585" cy="5782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TotalTime>
  <Words>610</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2024-03-20T10:11:21Z</cp:lastPrinted>
  <dcterms:created xsi:type="dcterms:W3CDTF">2023-03-19T13:39:10Z</dcterms:created>
  <dcterms:modified xsi:type="dcterms:W3CDTF">2024-03-20T10:11:22Z</dcterms:modified>
</cp:coreProperties>
</file>