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102"/>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3/25/2024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3/25/2024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3/25/2024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First Floor Purpose Built Apartment Set In Well Tended Communal Gardens With Ample Parking And Garage</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Sought After Avenues Locations • Lounge/Dining Room • Kitchen/Breakfast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Double Bedrooms • Bathroom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Separate WC • Double Glazed Windows • No Ongoing Chain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215,000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latin typeface="HelveticaNeueLT-Roman"/>
                <a:ea typeface="Times New Roman" panose="02020603050405020304" pitchFamily="18" charset="0"/>
                <a:cs typeface="HelveticaNeueLT-Roman"/>
              </a:rPr>
              <a:t>Share of F</a:t>
            </a:r>
            <a:r>
              <a:rPr lang="en-GB" sz="1200" dirty="0">
                <a:effectLst/>
                <a:latin typeface="HelveticaNeueLT-Roman"/>
                <a:ea typeface="Times New Roman" panose="02020603050405020304" pitchFamily="18" charset="0"/>
                <a:cs typeface="HelveticaNeueLT-Roman"/>
              </a:rPr>
              <a:t>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Flat 7 </a:t>
            </a:r>
            <a:r>
              <a:rPr lang="en-GB" sz="1800" dirty="0" err="1">
                <a:solidFill>
                  <a:srgbClr val="FFFFFF"/>
                </a:solidFill>
                <a:effectLst/>
                <a:latin typeface="HelveticaNeueLT-Medium"/>
                <a:ea typeface="Times New Roman" panose="02020603050405020304" pitchFamily="18" charset="0"/>
              </a:rPr>
              <a:t>Pentgrove</a:t>
            </a:r>
            <a:r>
              <a:rPr lang="en-GB" sz="1800" dirty="0">
                <a:solidFill>
                  <a:srgbClr val="FFFFFF"/>
                </a:solidFill>
                <a:effectLst/>
                <a:latin typeface="HelveticaNeueLT-Medium"/>
                <a:ea typeface="Times New Roman" panose="02020603050405020304" pitchFamily="18" charset="0"/>
              </a:rPr>
              <a:t> Court, Stevenstone Road, Exmouth, EX8 2EP</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A890E174-BB72-4534-C483-A3383C3962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1316" y="2593111"/>
            <a:ext cx="6356155" cy="447241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EA29A329-02CB-79BE-D3B5-5211E1059EF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788" y="543040"/>
            <a:ext cx="3096560"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FBC98289-6848-B714-A7D2-7EEC96AEE9F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69417" y="538334"/>
            <a:ext cx="3180348" cy="2444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7C6BE95A-102A-E169-815E-722B40DAB96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8788" y="3103667"/>
            <a:ext cx="3096559" cy="219170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74B742E7-B1AB-A30E-1B53-316D20658FB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69417" y="3103667"/>
            <a:ext cx="3180348" cy="219170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5C004931-C71B-75C8-4819-4C8EBF90D3B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8788" y="5396440"/>
            <a:ext cx="3096559" cy="223173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7639D0AC-13C8-4ABB-19ED-3DBAA47633E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2826" y="5416556"/>
            <a:ext cx="3166940" cy="221161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4A37B8CB-777F-FFF0-6CF0-76AE4CF694F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45873" y="7704623"/>
            <a:ext cx="2209346" cy="1671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6189047"/>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Flat 7 </a:t>
            </a:r>
            <a:r>
              <a:rPr lang="en-GB" sz="1400" b="1" dirty="0" err="1">
                <a:solidFill>
                  <a:srgbClr val="333333"/>
                </a:solidFill>
                <a:latin typeface="Helvetica" panose="020B0604020202020204" pitchFamily="34" charset="0"/>
                <a:cs typeface="Helvetica" panose="020B0604020202020204" pitchFamily="34" charset="0"/>
              </a:rPr>
              <a:t>Pentgrove</a:t>
            </a:r>
            <a:r>
              <a:rPr lang="en-GB" sz="1400" b="1" dirty="0">
                <a:solidFill>
                  <a:srgbClr val="333333"/>
                </a:solidFill>
                <a:latin typeface="Helvetica" panose="020B0604020202020204" pitchFamily="34" charset="0"/>
                <a:cs typeface="Helvetica" panose="020B0604020202020204" pitchFamily="34" charset="0"/>
              </a:rPr>
              <a:t> Court, Stevenstone Road, Exmouth, EX8 2EP</a:t>
            </a:r>
            <a:br>
              <a:rPr lang="en-GB" sz="1250" dirty="0">
                <a:latin typeface="Helvetica" panose="020B0604020202020204" pitchFamily="34" charset="0"/>
                <a:cs typeface="Helvetica" panose="020B0604020202020204" pitchFamily="34" charset="0"/>
              </a:rPr>
            </a:br>
            <a:endParaRPr lang="en-GB" sz="125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THE ACCOMMODATION COMPRISES:</a:t>
            </a:r>
            <a:r>
              <a:rPr lang="en-GB" sz="1200" dirty="0">
                <a:latin typeface="Helvetica" panose="020B0604020202020204" pitchFamily="34" charset="0"/>
                <a:cs typeface="Helvetica" panose="020B0604020202020204" pitchFamily="34" charset="0"/>
              </a:rPr>
              <a:t> Communal entrance with staircase to first floor landing (stair lift available if required) with private front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Two cupboards - one housing electric meters; airing cupboard with water tank and shelving;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LOUNGE/DINING ROOM: </a:t>
            </a:r>
            <a:r>
              <a:rPr lang="en-GB" sz="1200" dirty="0">
                <a:latin typeface="Helvetica" panose="020B0604020202020204" pitchFamily="34" charset="0"/>
                <a:cs typeface="Helvetica" panose="020B0604020202020204" pitchFamily="34" charset="0"/>
              </a:rPr>
              <a:t>4.88m x 3.63m (16'0" x 11'11") Double glazed window overlooking communal gardens to the rear of the development; Dimplex </a:t>
            </a:r>
            <a:r>
              <a:rPr lang="en-GB" sz="1200" dirty="0" err="1">
                <a:latin typeface="Helvetica" panose="020B0604020202020204" pitchFamily="34" charset="0"/>
                <a:cs typeface="Helvetica" panose="020B0604020202020204" pitchFamily="34" charset="0"/>
              </a:rPr>
              <a:t>Quantrum</a:t>
            </a:r>
            <a:r>
              <a:rPr lang="en-GB" sz="1200" dirty="0">
                <a:latin typeface="Helvetica" panose="020B0604020202020204" pitchFamily="34" charset="0"/>
                <a:cs typeface="Helvetica" panose="020B0604020202020204" pitchFamily="34" charset="0"/>
              </a:rPr>
              <a:t> heater; television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KITCHEN/BREAKFAST ROOM: </a:t>
            </a:r>
            <a:r>
              <a:rPr lang="en-GB" sz="1200" dirty="0">
                <a:latin typeface="Helvetica" panose="020B0604020202020204" pitchFamily="34" charset="0"/>
                <a:cs typeface="Helvetica" panose="020B0604020202020204" pitchFamily="34" charset="0"/>
              </a:rPr>
              <a:t>3.61m x 3.05m (11'10" x 10'0") With wood effect worktop surfaces with tiled surrounds; cupboards, drawer units and plumbing for an automatic washing machine beneath; inset single drainer sink unit; four ring electric hob; built-in oven with drawer unit beneath and cupboard over; wall mounted cupboards; space for upright fridge freezer; Dimplex Quantum heater; double glazed window overlooking front communal gardens; television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4.88m x 3.63m (16'0" x 11'11") including doorway recess. Double glazed window overlooking rear communal gardens; built-in range of floor to ceiling wardrobes; Airmaster electric heater; television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3.81m x 3.02m (12'6" x 9'11") Double glazed window overlooking communal gardens to the front aspect; Airmaster wall heater.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BATHROOM: </a:t>
            </a:r>
            <a:r>
              <a:rPr lang="en-GB" sz="1200" dirty="0">
                <a:latin typeface="Helvetica" panose="020B0604020202020204" pitchFamily="34" charset="0"/>
                <a:cs typeface="Helvetica" panose="020B0604020202020204" pitchFamily="34" charset="0"/>
              </a:rPr>
              <a:t>Bath; pedestal wash hand basin; attractively tiled walls with fitted mirror; chrome heated towel rail; double glazed window with pattern glass; mirror fronted medicine cabinet.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SEPARATE WC: </a:t>
            </a:r>
            <a:r>
              <a:rPr lang="en-GB" sz="1200" dirty="0">
                <a:latin typeface="Helvetica" panose="020B0604020202020204" pitchFamily="34" charset="0"/>
                <a:cs typeface="Helvetica" panose="020B0604020202020204" pitchFamily="34" charset="0"/>
              </a:rPr>
              <a:t>WC; double glazed window with pattern glass.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err="1">
                <a:latin typeface="Helvetica" panose="020B0604020202020204" pitchFamily="34" charset="0"/>
                <a:cs typeface="Helvetica" panose="020B0604020202020204" pitchFamily="34" charset="0"/>
              </a:rPr>
              <a:t>Pentgrove</a:t>
            </a:r>
            <a:r>
              <a:rPr lang="en-GB" sz="1200" dirty="0">
                <a:latin typeface="Helvetica" panose="020B0604020202020204" pitchFamily="34" charset="0"/>
                <a:cs typeface="Helvetica" panose="020B0604020202020204" pitchFamily="34" charset="0"/>
              </a:rPr>
              <a:t> Court enjoys well tendered communal gardens, ample parking and communal bin store area. The flat benefits from a SINGLE GARAGE in a block.</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TENURE AND OUTGOINGS: </a:t>
            </a:r>
            <a:r>
              <a:rPr lang="en-GB" sz="1200" dirty="0">
                <a:latin typeface="Helvetica" panose="020B0604020202020204" pitchFamily="34" charset="0"/>
                <a:cs typeface="Helvetica" panose="020B0604020202020204" pitchFamily="34" charset="0"/>
              </a:rPr>
              <a:t>Lease information and Service charges to be confirmed.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089145" y="522605"/>
            <a:ext cx="6429244" cy="7963719"/>
          </a:xfrm>
          <a:prstGeom prst="rect">
            <a:avLst/>
          </a:prstGeom>
          <a:noFill/>
        </p:spPr>
        <p:txBody>
          <a:bodyPr wrap="square" rtlCol="0">
            <a:spAutoFit/>
          </a:bodyPr>
          <a:lstStyle/>
          <a:p>
            <a:endParaRPr lang="en-GB" sz="1200" b="1" dirty="0">
              <a:solidFill>
                <a:srgbClr val="333333"/>
              </a:solidFill>
              <a:effectLst/>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B55EEE50-8720-C6D9-B27A-0808C23F8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0964" y="1697580"/>
            <a:ext cx="5291024" cy="7711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TotalTime>
  <Words>613</Words>
  <Application>Microsoft Office PowerPoint</Application>
  <PresentationFormat>Custom</PresentationFormat>
  <Paragraphs>87</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22</cp:revision>
  <cp:lastPrinted>2024-03-25T11:13:47Z</cp:lastPrinted>
  <dcterms:created xsi:type="dcterms:W3CDTF">2023-03-19T13:39:10Z</dcterms:created>
  <dcterms:modified xsi:type="dcterms:W3CDTF">2024-03-25T11:13:55Z</dcterms:modified>
</cp:coreProperties>
</file>