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96"/>
    <p:restoredTop sz="95260" autoAdjust="0"/>
  </p:normalViewPr>
  <p:slideViewPr>
    <p:cSldViewPr snapToGrid="0" showGuides="1">
      <p:cViewPr varScale="1">
        <p:scale>
          <a:sx n="54" d="100"/>
          <a:sy n="54" d="100"/>
        </p:scale>
        <p:origin x="1668"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Most Spacious And Well Presented Detached Three Bedroom Bungalow Enjoying An Elevated Position With Two Integral Garages, Attractive Enclosed Rear Garden Backing Onto Playing Fields And Pleasant Open Outlook</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Entrance Porch &amp; Reception Hall</a:t>
            </a:r>
            <a:r>
              <a:rPr lang="en-GB" sz="1200" dirty="0">
                <a:solidFill>
                  <a:srgbClr val="000000"/>
                </a:solidFill>
                <a:latin typeface="Helvetica" panose="020B0604020202020204" pitchFamily="34" charset="0"/>
                <a:ea typeface="Times New Roman" panose="02020603050405020304" pitchFamily="18" charset="0"/>
                <a:cs typeface="HelveticaNeueLT-Roman"/>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Bright &amp; Spacious Lounge/Dining Room • Modern Kitchen/Breakfast Room • Three Bedrooms - Main Bedroom With En-suite Cloakroom/WC • Shower Room/WC • </a:t>
            </a:r>
            <a:r>
              <a:rPr lang="sv-SE"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Via Modern Boiler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Double Glazed Windows • Pleasant Open Outlook Across The Town • 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395,000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110 The </a:t>
            </a:r>
            <a:r>
              <a:rPr lang="en-GB" sz="1800" dirty="0" err="1">
                <a:solidFill>
                  <a:srgbClr val="FFFFFF"/>
                </a:solidFill>
                <a:effectLst/>
                <a:latin typeface="HelveticaNeueLT-Medium"/>
                <a:ea typeface="Times New Roman" panose="02020603050405020304" pitchFamily="18" charset="0"/>
              </a:rPr>
              <a:t>Marles</a:t>
            </a:r>
            <a:r>
              <a:rPr lang="en-GB" sz="1800" dirty="0">
                <a:solidFill>
                  <a:srgbClr val="FFFFFF"/>
                </a:solidFill>
                <a:effectLst/>
                <a:latin typeface="HelveticaNeueLT-Medium"/>
                <a:ea typeface="Times New Roman" panose="02020603050405020304" pitchFamily="18" charset="0"/>
              </a:rPr>
              <a:t>, Exmouth, EX8 4NU</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3" name="Picture 4">
            <a:extLst>
              <a:ext uri="{FF2B5EF4-FFF2-40B4-BE49-F238E27FC236}">
                <a16:creationId xmlns:a16="http://schemas.microsoft.com/office/drawing/2014/main" id="{397F731C-51B1-A29A-3E2F-D5A7A27300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133" y="549924"/>
            <a:ext cx="3103214"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3AF94F25-FBAF-6942-D62D-E9434A9AFE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5648" y="558651"/>
            <a:ext cx="3184117" cy="24354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8EC63C0E-CAB4-DB9E-5A91-3630155170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3912" y="3095018"/>
            <a:ext cx="3111435" cy="2181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C6E34010-2706-6C67-8574-790C919D02B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64517" y="3095018"/>
            <a:ext cx="3184117" cy="2181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D30BD8ED-66A0-9C0A-9BA4-F3908986724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3912" y="5377696"/>
            <a:ext cx="3111435" cy="225047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BCBEBAB8-38AC-5F66-2A32-BD367A95F77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64517" y="5377697"/>
            <a:ext cx="3184117" cy="225047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190CE276-938C-86D1-E308-6FEC5DF1828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7807" y="7794172"/>
            <a:ext cx="2123747" cy="158034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0BF605AE-D35E-8B4A-72CA-88439909153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23800" y="2615973"/>
            <a:ext cx="6351345" cy="4471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974425"/>
          </a:xfrm>
          <a:prstGeom prst="rect">
            <a:avLst/>
          </a:prstGeom>
          <a:noFill/>
        </p:spPr>
        <p:txBody>
          <a:bodyPr wrap="square" rtlCol="0">
            <a:spAutoFit/>
          </a:bodyPr>
          <a:lstStyle/>
          <a:p>
            <a:pPr algn="ctr"/>
            <a:r>
              <a:rPr lang="en-GB" sz="1400" b="1" dirty="0">
                <a:solidFill>
                  <a:srgbClr val="333333"/>
                </a:solidFill>
                <a:effectLst/>
                <a:ea typeface="Times New Roman" panose="02020603050405020304" pitchFamily="18" charset="0"/>
                <a:cs typeface="Helvetica" panose="020B0604020202020204" pitchFamily="34" charset="0"/>
              </a:rPr>
              <a:t>110 The </a:t>
            </a:r>
            <a:r>
              <a:rPr lang="en-GB" sz="1400" b="1" dirty="0" err="1">
                <a:solidFill>
                  <a:srgbClr val="333333"/>
                </a:solidFill>
                <a:effectLst/>
                <a:ea typeface="Times New Roman" panose="02020603050405020304" pitchFamily="18" charset="0"/>
                <a:cs typeface="Helvetica" panose="020B0604020202020204" pitchFamily="34" charset="0"/>
              </a:rPr>
              <a:t>Marles</a:t>
            </a:r>
            <a:r>
              <a:rPr lang="en-GB" sz="1400" b="1" dirty="0">
                <a:solidFill>
                  <a:srgbClr val="333333"/>
                </a:solidFill>
                <a:effectLst/>
                <a:ea typeface="Times New Roman" panose="02020603050405020304" pitchFamily="18" charset="0"/>
                <a:cs typeface="Helvetica" panose="020B0604020202020204" pitchFamily="34" charset="0"/>
              </a:rPr>
              <a:t>, Exmouth, EX8 4NU</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Sliding double glazed front door giving access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PORCH:</a:t>
            </a:r>
            <a:r>
              <a:rPr lang="en-GB" sz="1200" dirty="0">
                <a:latin typeface="Helvetica" panose="020B0604020202020204" pitchFamily="34" charset="0"/>
                <a:cs typeface="Helvetica" panose="020B0604020202020204" pitchFamily="34" charset="0"/>
              </a:rPr>
              <a:t> 2.26m x 1.7m (7'5" x 5'7") A useful area with double glazed windows; power supply; courtesy light; inner door with patterned glass giving access to the: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With access via loft ladder to roof space; radiator; airing cupboard with slatted shelf and housing the water cylinder and the modern Glowworm gas boiler serving domestic hot water and central heating.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LOUNGE/DINING ROOM: </a:t>
            </a:r>
            <a:r>
              <a:rPr lang="en-GB" sz="1200" dirty="0">
                <a:latin typeface="Helvetica" panose="020B0604020202020204" pitchFamily="34" charset="0"/>
                <a:cs typeface="Helvetica" panose="020B0604020202020204" pitchFamily="34" charset="0"/>
              </a:rPr>
              <a:t>6.5m x 5.49m (21'4" x 18'0") maximum overall measurement including square bay sitting area with double glazed windows to front aspect enjoying a pleasant open outlook; two radiators; large glazed serving hatch through to the kitchen; two further sets of double glazed windows to side and front aspects;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 </a:t>
            </a:r>
            <a:r>
              <a:rPr lang="en-GB" sz="1200" dirty="0">
                <a:latin typeface="Helvetica" panose="020B0604020202020204" pitchFamily="34" charset="0"/>
                <a:cs typeface="Helvetica" panose="020B0604020202020204" pitchFamily="34" charset="0"/>
              </a:rPr>
              <a:t>2.97m x 2.92m (9'9" x 9'7") Fitted with a range of gloss finish work top surface with tiled surrounds and incorporating a breakfast bar area with radiator beneath; base cupboards, drawer units, appliance spaces and plumbing for an automatic washing machine beneath work tops; matching wall mounted cupboards; inset single drainer one and a half bowl sink unit with mixer tap; inset five ring gas hob with built-in oven below, tiled splashback and stainless steel chimney style extractor hood over with light; recess ceiling spotlighting; double glazed window to side aspect; double glazed door with patterned glass giving access to outside.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a:t>
            </a:r>
            <a:r>
              <a:rPr lang="en-GB" sz="1200" dirty="0">
                <a:latin typeface="Helvetica" panose="020B0604020202020204" pitchFamily="34" charset="0"/>
                <a:cs typeface="Helvetica" panose="020B0604020202020204" pitchFamily="34" charset="0"/>
              </a:rPr>
              <a:t> 3.94m x 3.02m (12'11" x 9'11") maximum overall measurement. Double glazed window to rear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EN-SUITE CLOAKROOM/WC: </a:t>
            </a:r>
            <a:r>
              <a:rPr lang="en-GB" sz="1200" dirty="0">
                <a:latin typeface="Helvetica" panose="020B0604020202020204" pitchFamily="34" charset="0"/>
                <a:cs typeface="Helvetica" panose="020B0604020202020204" pitchFamily="34" charset="0"/>
              </a:rPr>
              <a:t>Comprising of a WC; wash hand basin with tiled splashback; wall mounted mirror-fronted cabinet; extractor fan.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3.96m x 3.33m (13'0" x 10'11") maximum overall measurement. Double glazed window to rear aspect; radiator; recess ceiling spotlighting; range of wardrobes with sliding doors.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2.72m x 2.29m (8'11" x 7'6") Double glazed window to side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SHOWER ROOM/WC:</a:t>
            </a:r>
            <a:r>
              <a:rPr lang="en-GB" sz="1200" dirty="0">
                <a:latin typeface="Helvetica" panose="020B0604020202020204" pitchFamily="34" charset="0"/>
                <a:cs typeface="Helvetica" panose="020B0604020202020204" pitchFamily="34" charset="0"/>
              </a:rPr>
              <a:t> 1.91m x 1.7m (6'3" x 5'7") Comprising of a shower cubicle with Mira shower unit; pedestal wash hand basin; WC with push button flush; chrome heated towel rail; radiator; stripped wood flooring; recess ceiling spotlighting; double glazed window with patterned glass to side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To the front of the property there is a double-width block paved driveway leading to TWO INTEGRAL GARAGES. There is a decorative stone front garden area with shrub beds. The REAR GARDEN can be accessed to either side of the property via side patio pathways and is attractively planned comprising of a patio sun terrace area adjoining the rear of the bungalow with outside power supply. Patio steps rise to a lawned area of garden with timber summer house, flower and rockery beds. A rear pedestrian gate gives access to adjoining playing fields .Outside cold water tap.</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9256380"/>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GARAGE ONE (TO THE RIGHT HAND SIDE)</a:t>
            </a:r>
            <a:r>
              <a:rPr lang="en-GB" sz="1200" dirty="0">
                <a:latin typeface="Helvetica" panose="020B0604020202020204" pitchFamily="34" charset="0"/>
                <a:cs typeface="Helvetica" panose="020B0604020202020204" pitchFamily="34" charset="0"/>
              </a:rPr>
              <a:t> 5.72m x 3.18m (18'9" x 10'5") With electric up and over door; power and light connected; gas and electric meters; electric consumer unit.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GARAGE TWO (TO THE LEFT HAND SIDE)</a:t>
            </a:r>
            <a:r>
              <a:rPr lang="en-GB" sz="1200" dirty="0">
                <a:latin typeface="Helvetica" panose="020B0604020202020204" pitchFamily="34" charset="0"/>
                <a:cs typeface="Helvetica" panose="020B0604020202020204" pitchFamily="34" charset="0"/>
              </a:rPr>
              <a:t> 5.72m x 3.2m (18'9" x 10'6") With electric up and over door; plumbing for washing machine; wall mounted cupboards; power and light connected.</a:t>
            </a: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A4BAAC37-0F3F-8836-C538-45947557C4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2392326"/>
            <a:ext cx="6473672" cy="6687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953</Words>
  <Application>Microsoft Office PowerPoint</Application>
  <PresentationFormat>Custom</PresentationFormat>
  <Paragraphs>85</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2024-04-05T13:16:51Z</cp:lastPrinted>
  <dcterms:created xsi:type="dcterms:W3CDTF">2023-03-19T13:39:10Z</dcterms:created>
  <dcterms:modified xsi:type="dcterms:W3CDTF">2024-04-05T13:16:52Z</dcterms:modified>
</cp:coreProperties>
</file>