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p:scale>
          <a:sx n="90" d="100"/>
          <a:sy n="90" d="100"/>
        </p:scale>
        <p:origin x="-102" y="66"/>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4/26/2024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4/26/2024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4/26/2024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4/26/2024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4/26/2024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Well Presented Three Bedroom Semi Detached House Situated In A Popular Location Close To Amenities With Off-Road Parking, Attractive Front And Rear Gardens And Garage.</a:t>
            </a:r>
          </a:p>
          <a:p>
            <a:pPr algn="ctr">
              <a:lnSpc>
                <a:spcPct val="127000"/>
              </a:lnSpc>
            </a:pPr>
            <a:endParaRPr lang="en-GB" sz="1200" dirty="0">
              <a:solidFill>
                <a:srgbClr val="0070C0"/>
              </a:solidFill>
              <a:effectLst/>
              <a:latin typeface="Helvetica" panose="020B0604020202020204" pitchFamily="34" charset="0"/>
              <a:ea typeface="Times New Roman" panose="02020603050405020304" pitchFamily="18" charset="0"/>
              <a:cs typeface="Helvetica" panose="020B0604020202020204" pitchFamily="34" charset="0"/>
            </a:endParaRPr>
          </a:p>
          <a:p>
            <a:pPr algn="ctr">
              <a:lnSpc>
                <a:spcPct val="127000"/>
              </a:lnSpc>
            </a:pPr>
            <a:r>
              <a:rPr lang="en-GB" sz="1200" dirty="0">
                <a:solidFill>
                  <a:srgbClr val="000000"/>
                </a:solidFill>
                <a:latin typeface="Helvetica" panose="020B0604020202020204" pitchFamily="34" charset="0"/>
                <a:ea typeface="Times New Roman" panose="02020603050405020304" pitchFamily="18" charset="0"/>
                <a:cs typeface="HelveticaNeueLT-Roman"/>
              </a:rPr>
              <a:t>  Lounge </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 Kitchen/Dining Room • Conservatory • Three First Floor Bedrooms • Modern Bathroom/W</a:t>
            </a:r>
            <a:r>
              <a:rPr lang="en-GB" sz="1200" dirty="0">
                <a:solidFill>
                  <a:srgbClr val="000000"/>
                </a:solidFill>
                <a:latin typeface="Helvetica" panose="020B0604020202020204" pitchFamily="34" charset="0"/>
                <a:ea typeface="Times New Roman" panose="02020603050405020304" pitchFamily="18" charset="0"/>
                <a:cs typeface="HelveticaNeueLT-Roman"/>
              </a:rPr>
              <a:t>C</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 • Gas Central Heating </a:t>
            </a:r>
            <a:r>
              <a:rPr lang="en-GB" sz="1200" dirty="0">
                <a:solidFill>
                  <a:srgbClr val="000000"/>
                </a:solidFill>
                <a:latin typeface="Helvetica" panose="020B0604020202020204" pitchFamily="34" charset="0"/>
                <a:ea typeface="Times New Roman" panose="02020603050405020304" pitchFamily="18" charset="0"/>
                <a:cs typeface="HelveticaNeueLT-Roman"/>
              </a:rPr>
              <a:t>&amp;</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 Double Glazed Windows • Driveway </a:t>
            </a:r>
            <a:r>
              <a:rPr lang="en-GB" sz="1200" dirty="0">
                <a:solidFill>
                  <a:srgbClr val="000000"/>
                </a:solidFill>
                <a:latin typeface="Helvetica" panose="020B0604020202020204" pitchFamily="34" charset="0"/>
                <a:ea typeface="Times New Roman" panose="02020603050405020304" pitchFamily="18" charset="0"/>
                <a:cs typeface="HelveticaNeueLT-Roman"/>
              </a:rPr>
              <a:t>&amp; </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Garage * Attractive Front and Rear Gardens • Viewing H</a:t>
            </a:r>
            <a:r>
              <a:rPr lang="en-GB" sz="1200" dirty="0">
                <a:solidFill>
                  <a:srgbClr val="000000"/>
                </a:solidFill>
                <a:latin typeface="Helvetica" panose="020B0604020202020204" pitchFamily="34" charset="0"/>
                <a:ea typeface="Times New Roman" panose="02020603050405020304" pitchFamily="18" charset="0"/>
                <a:cs typeface="HelveticaNeueLT-Roman"/>
              </a:rPr>
              <a:t>i</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ghly Recommended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£307</a:t>
            </a:r>
            <a:r>
              <a:rPr lang="en-GB" sz="1900" dirty="0">
                <a:solidFill>
                  <a:srgbClr val="000000"/>
                </a:solidFill>
                <a:latin typeface="HelveticaNeueLT-Roman"/>
                <a:ea typeface="Times New Roman" panose="02020603050405020304" pitchFamily="18" charset="0"/>
                <a:cs typeface="HelveticaNeueLT-Roman"/>
              </a:rPr>
              <a:t>,500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55 Hollymount Close</a:t>
            </a:r>
            <a:r>
              <a:rPr lang="en-GB" sz="1800" dirty="0">
                <a:solidFill>
                  <a:srgbClr val="FFFFFF"/>
                </a:solidFill>
                <a:effectLst/>
                <a:latin typeface="HelveticaNeueLT-Medium"/>
                <a:ea typeface="Times New Roman" panose="02020603050405020304" pitchFamily="18" charset="0"/>
              </a:rPr>
              <a:t>, Exmouth, EX8 </a:t>
            </a:r>
            <a:r>
              <a:rPr lang="en-GB" dirty="0">
                <a:solidFill>
                  <a:srgbClr val="FFFFFF"/>
                </a:solidFill>
                <a:latin typeface="HelveticaNeueLT-Medium"/>
                <a:ea typeface="Times New Roman" panose="02020603050405020304" pitchFamily="18" charset="0"/>
              </a:rPr>
              <a:t>5PQ</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16">
            <a:extLst>
              <a:ext uri="{FF2B5EF4-FFF2-40B4-BE49-F238E27FC236}">
                <a16:creationId xmlns:a16="http://schemas.microsoft.com/office/drawing/2014/main" id="{6E5CF0B7-2F2C-DA2E-636B-37F50BFE8C0E}"/>
              </a:ext>
            </a:extLst>
          </p:cNvPr>
          <p:cNvPicPr>
            <a:picLocks noChangeAspect="1" noChangeArrowheads="1"/>
          </p:cNvPicPr>
          <p:nvPr/>
        </p:nvPicPr>
        <p:blipFill>
          <a:blip r:embed="rId4"/>
          <a:srcRect/>
          <a:stretch/>
        </p:blipFill>
        <p:spPr bwMode="auto">
          <a:xfrm>
            <a:off x="2569085" y="7893357"/>
            <a:ext cx="2512510" cy="153421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a:extLst>
              <a:ext uri="{FF2B5EF4-FFF2-40B4-BE49-F238E27FC236}">
                <a16:creationId xmlns:a16="http://schemas.microsoft.com/office/drawing/2014/main" id="{F2469BA3-57A1-7284-368F-3CE14C2DF36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12384" y="2648804"/>
            <a:ext cx="6360674" cy="444958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a:extLst>
              <a:ext uri="{FF2B5EF4-FFF2-40B4-BE49-F238E27FC236}">
                <a16:creationId xmlns:a16="http://schemas.microsoft.com/office/drawing/2014/main" id="{6BA23AFD-5BA6-43D4-DB1B-F8FCCA3A88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249" y="545743"/>
            <a:ext cx="3130554" cy="231742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B2C4EBF5-EC8A-077A-F612-3794A468FCB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05412" y="597443"/>
            <a:ext cx="3086516" cy="226572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0">
            <a:extLst>
              <a:ext uri="{FF2B5EF4-FFF2-40B4-BE49-F238E27FC236}">
                <a16:creationId xmlns:a16="http://schemas.microsoft.com/office/drawing/2014/main" id="{6D79CFCA-2957-AB53-B9CE-636E3240794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6636" y="2990169"/>
            <a:ext cx="3170293" cy="231488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2">
            <a:extLst>
              <a:ext uri="{FF2B5EF4-FFF2-40B4-BE49-F238E27FC236}">
                <a16:creationId xmlns:a16="http://schemas.microsoft.com/office/drawing/2014/main" id="{DFBA1A85-F92E-44B6-96BF-B231D327374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05412" y="2997795"/>
            <a:ext cx="3152060" cy="231488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4">
            <a:extLst>
              <a:ext uri="{FF2B5EF4-FFF2-40B4-BE49-F238E27FC236}">
                <a16:creationId xmlns:a16="http://schemas.microsoft.com/office/drawing/2014/main" id="{A5F10906-B6D4-EA04-90BB-6E4DDA6509B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3249" y="5432053"/>
            <a:ext cx="3181121" cy="2314887"/>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320D6A5-95B2-AB16-C6D3-20CE1EF4EF6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26383" y="5428861"/>
            <a:ext cx="3131089" cy="2348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5419606"/>
          </a:xfrm>
          <a:prstGeom prst="rect">
            <a:avLst/>
          </a:prstGeom>
          <a:noFill/>
        </p:spPr>
        <p:txBody>
          <a:bodyPr wrap="square" rtlCol="0">
            <a:spAutoFit/>
          </a:bodyPr>
          <a:lstStyle/>
          <a:p>
            <a:pPr algn="ctr"/>
            <a:r>
              <a:rPr lang="en-GB" sz="1200" b="1" dirty="0">
                <a:solidFill>
                  <a:srgbClr val="333333"/>
                </a:solidFill>
                <a:latin typeface="Helvetica" panose="020B0604020202020204" pitchFamily="34" charset="0"/>
                <a:ea typeface="Times New Roman" panose="02020603050405020304" pitchFamily="18" charset="0"/>
                <a:cs typeface="Helvetica" panose="020B0604020202020204" pitchFamily="34" charset="0"/>
              </a:rPr>
              <a:t>55 Hollymount Close, Exmouth, EX8 5PQ</a:t>
            </a:r>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THE ACCOMMODATION COMPRISES:</a:t>
            </a:r>
            <a:r>
              <a:rPr lang="en-GB" sz="1200" dirty="0">
                <a:latin typeface="Helvetica" panose="020B0604020202020204" pitchFamily="34" charset="0"/>
                <a:cs typeface="Helvetica" panose="020B0604020202020204" pitchFamily="34" charset="0"/>
              </a:rPr>
              <a:t> uPVC double glazed front door with pattern inset giving access to:</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ENTRANCE PORCH: </a:t>
            </a:r>
            <a:r>
              <a:rPr lang="en-GB" sz="1200" dirty="0">
                <a:latin typeface="Helvetica" panose="020B0604020202020204" pitchFamily="34" charset="0"/>
                <a:cs typeface="Helvetica" panose="020B0604020202020204" pitchFamily="34" charset="0"/>
              </a:rPr>
              <a:t>uPVC double glazed windows with pattern glass coat rack, inner uPVC door with pattern window inset to:</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RECEPTION HALL: </a:t>
            </a:r>
            <a:r>
              <a:rPr lang="en-GB" sz="1200" dirty="0">
                <a:latin typeface="Helvetica" panose="020B0604020202020204" pitchFamily="34" charset="0"/>
                <a:cs typeface="Helvetica" panose="020B0604020202020204" pitchFamily="34" charset="0"/>
              </a:rPr>
              <a:t>Radiator, stairs to first floor landing, coved ceiling double wooden doors with pattern inset to:</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LOUNGE: </a:t>
            </a:r>
            <a:r>
              <a:rPr lang="en-GB" sz="1200" dirty="0">
                <a:latin typeface="Helvetica" panose="020B0604020202020204" pitchFamily="34" charset="0"/>
                <a:cs typeface="Helvetica" panose="020B0604020202020204" pitchFamily="34" charset="0"/>
              </a:rPr>
              <a:t> 4.04m x 3.73m (13'3" x 12'3") uPVC double glazed window to front aspect, wood effect flooring, coved ceiling, radiator, TV point, useful understairs cupboard housing electric consumer unit, wall lights.</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Kitchen/Breakfast Room: </a:t>
            </a:r>
            <a:r>
              <a:rPr lang="en-GB" sz="1200" dirty="0">
                <a:latin typeface="Helvetica" panose="020B0604020202020204" pitchFamily="34" charset="0"/>
                <a:cs typeface="Helvetica" panose="020B0604020202020204" pitchFamily="34" charset="0"/>
              </a:rPr>
              <a:t> 4.75m x 3.3m (15'7" x 10'10") Fitted with pattern worktop surfaces with cupboards, drawer units, plumbing for an automatic washing machine underneath with attractive tile surround, integrated dishwasher, integral fridge freezer, larder style cupboard.  Built-in electric cooker and grill above, 6-ring gas hob with chimney style extractor hood over, circular sink with mixer tap and circular drainer.  Wall mounted cupboards.  Radiator, Coved ceiling, Tile effect flooring.  uPVC double glazed side aspect window, uPVC window to rear aspect, uPVC double glazed door to:</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Conservatory:</a:t>
            </a:r>
            <a:r>
              <a:rPr lang="en-GB" sz="1200" dirty="0">
                <a:latin typeface="Helvetica" panose="020B0604020202020204" pitchFamily="34" charset="0"/>
                <a:cs typeface="Helvetica" panose="020B0604020202020204" pitchFamily="34" charset="0"/>
              </a:rPr>
              <a:t> 4.32m x 2.67m (14'2" x 8'9") uPVC double glazed window overlooking rear garden and uPVC door to outside.  Radiator.  </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First Floor Landing:  </a:t>
            </a:r>
            <a:r>
              <a:rPr lang="en-GB" sz="1200" dirty="0">
                <a:latin typeface="Helvetica" panose="020B0604020202020204" pitchFamily="34" charset="0"/>
                <a:cs typeface="Helvetica" panose="020B0604020202020204" pitchFamily="34" charset="0"/>
              </a:rPr>
              <a:t>Access to partially boarded roof space.  uPVC double glazed window to side aspect, Doors to:</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Bedroom 1:</a:t>
            </a:r>
            <a:r>
              <a:rPr lang="en-GB" sz="1200" dirty="0">
                <a:latin typeface="Helvetica" panose="020B0604020202020204" pitchFamily="34" charset="0"/>
                <a:cs typeface="Helvetica" panose="020B0604020202020204" pitchFamily="34" charset="0"/>
              </a:rPr>
              <a:t> 4.09m x 2.97m (13'5" x 9'9")  uPVC double glazed window to front aspect.  TV point.  Radiator.  Coved ceiling.</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Bedroom 2:</a:t>
            </a:r>
            <a:r>
              <a:rPr lang="en-GB" sz="1200" dirty="0">
                <a:latin typeface="Helvetica" panose="020B0604020202020204" pitchFamily="34" charset="0"/>
                <a:cs typeface="Helvetica" panose="020B0604020202020204" pitchFamily="34" charset="0"/>
              </a:rPr>
              <a:t> 2.77m x 2.74m (9'1" x 9'0") uPVC double glazed rear aspect.  Radiator.  Built-in wardrobe with slatted shelving and housing gas boiler servicing domestic hot water and gas central heating. </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Bedroom 3:</a:t>
            </a:r>
            <a:r>
              <a:rPr lang="en-GB" sz="1200" dirty="0">
                <a:latin typeface="Helvetica" panose="020B0604020202020204" pitchFamily="34" charset="0"/>
                <a:cs typeface="Helvetica" panose="020B0604020202020204" pitchFamily="34" charset="0"/>
              </a:rPr>
              <a:t> 3.02m x 1.98m (9'11" x 6'6") uPVC double glazed window to front aspect.  Radiator.  Built-in cupboard with shelving.</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Bathroom/WC:</a:t>
            </a:r>
            <a:r>
              <a:rPr lang="en-GB" sz="1200" dirty="0">
                <a:latin typeface="Helvetica" panose="020B0604020202020204" pitchFamily="34" charset="0"/>
                <a:cs typeface="Helvetica" panose="020B0604020202020204" pitchFamily="34" charset="0"/>
              </a:rPr>
              <a:t> 1.88m x 1.83m (6'2" x 6'0")  Modern white suite comprising of; bath with rainfall and detachable shower head hose, glass shower screen, attractive tiled walls, extractor fan.  Vanity unit with set in display surface with cupboard beneath and adjoining WC with push button flush and shelf over.  LED spotlights.  Chrome heated towel rail, mirror, uPVC double glazed window to rear aspect with obscure glass.</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Outside: </a:t>
            </a:r>
            <a:r>
              <a:rPr lang="en-GB" sz="1200" dirty="0">
                <a:latin typeface="Helvetica" panose="020B0604020202020204" pitchFamily="34" charset="0"/>
                <a:cs typeface="Helvetica" panose="020B0604020202020204" pitchFamily="34" charset="0"/>
              </a:rPr>
              <a:t>To the front there is a concrete driveway providing off-road parking, lawned garden edged with mature plants and trees.  The rear garden is a feature to the property with patio and stone areas, steps to an artificial lawn are edged with mature shrubs and flower beds.  Timber shed, outside tap.</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br>
              <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rPr>
            </a:br>
            <a:endParaRPr lang="en-US" sz="1200" dirty="0">
              <a:latin typeface="Helvetica" panose="020B0604020202020204" pitchFamily="34" charset="0"/>
              <a:cs typeface="Helvetica" panose="020B0604020202020204" pitchFamily="34"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8540800"/>
          </a:xfrm>
          <a:prstGeom prst="rect">
            <a:avLst/>
          </a:prstGeom>
          <a:noFill/>
        </p:spPr>
        <p:txBody>
          <a:bodyPr wrap="square" rtlCol="0">
            <a:spAutoFit/>
          </a:bodyPr>
          <a:lstStyle/>
          <a:p>
            <a:r>
              <a:rPr lang="en-GB" sz="1200" b="1" dirty="0">
                <a:latin typeface="Helvetica" panose="020B0604020202020204" pitchFamily="34" charset="0"/>
                <a:cs typeface="Helvetica" panose="020B0604020202020204" pitchFamily="34" charset="0"/>
              </a:rPr>
              <a:t>Garage:</a:t>
            </a:r>
            <a:r>
              <a:rPr lang="en-GB" sz="1200" dirty="0">
                <a:latin typeface="Helvetica" panose="020B0604020202020204" pitchFamily="34" charset="0"/>
                <a:cs typeface="Helvetica" panose="020B0604020202020204" pitchFamily="34" charset="0"/>
              </a:rPr>
              <a:t> 5.64m x 2.16m (18'6" x 7'1")  Up and over door.  Power and lighting connected, gas &amp; electric meters, door to garden &amp; window overlooking the garden.</a:t>
            </a:r>
          </a:p>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pPr algn="ctr"/>
            <a:endParaRPr lang="en-GB" sz="120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3" name="Picture 2" descr="A floor plan of a house&#10;&#10;Description automatically generated">
            <a:extLst>
              <a:ext uri="{FF2B5EF4-FFF2-40B4-BE49-F238E27FC236}">
                <a16:creationId xmlns:a16="http://schemas.microsoft.com/office/drawing/2014/main" id="{9B0BB0D3-41F5-31E5-8556-8AB5C19A4A9F}"/>
              </a:ext>
            </a:extLst>
          </p:cNvPr>
          <p:cNvPicPr>
            <a:picLocks noChangeAspect="1"/>
          </p:cNvPicPr>
          <p:nvPr/>
        </p:nvPicPr>
        <p:blipFill>
          <a:blip r:embed="rId2"/>
          <a:stretch>
            <a:fillRect/>
          </a:stretch>
        </p:blipFill>
        <p:spPr>
          <a:xfrm>
            <a:off x="8877497" y="1726945"/>
            <a:ext cx="4121831" cy="6505463"/>
          </a:xfrm>
          <a:prstGeom prst="rect">
            <a:avLst/>
          </a:prstGeom>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256</TotalTime>
  <Words>810</Words>
  <Application>Microsoft Office PowerPoint</Application>
  <PresentationFormat>Custom</PresentationFormat>
  <Paragraphs>109</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22</cp:revision>
  <cp:lastPrinted>2024-04-26T09:40:20Z</cp:lastPrinted>
  <dcterms:created xsi:type="dcterms:W3CDTF">2023-03-19T13:39:10Z</dcterms:created>
  <dcterms:modified xsi:type="dcterms:W3CDTF">2024-04-26T09:49:49Z</dcterms:modified>
</cp:coreProperties>
</file>